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0" r:id="rId8"/>
    <p:sldId id="286" r:id="rId9"/>
    <p:sldId id="287" r:id="rId10"/>
    <p:sldId id="288" r:id="rId11"/>
    <p:sldId id="276" r:id="rId12"/>
    <p:sldId id="277" r:id="rId13"/>
    <p:sldId id="278" r:id="rId14"/>
    <p:sldId id="279" r:id="rId15"/>
    <p:sldId id="280" r:id="rId16"/>
    <p:sldId id="281" r:id="rId17"/>
    <p:sldId id="289" r:id="rId18"/>
    <p:sldId id="282" r:id="rId19"/>
    <p:sldId id="283" r:id="rId20"/>
    <p:sldId id="284" r:id="rId21"/>
    <p:sldId id="285" r:id="rId22"/>
    <p:sldId id="275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2024-04-16</a:t>
            </a:fld>
            <a:endParaRPr lang="ko-KR" altLang="en-US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‹#›</a:t>
            </a:fld>
            <a:endParaRPr lang="ko-KR" altLang="en-US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F97DC217-DF71-1A49-B3EA-559F1F43B0F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함초롬바탕 확장" panose="02030504000101010101" pitchFamily="18" charset="-127"/>
        <a:ea typeface="함초롬바탕 확장" panose="02030504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함초롬바탕 확장" panose="02030504000101010101" pitchFamily="18" charset="-127"/>
        <a:ea typeface="함초롬바탕 확장" panose="02030504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함초롬바탕 확장" panose="02030504000101010101" pitchFamily="18" charset="-127"/>
        <a:ea typeface="함초롬바탕 확장" panose="02030504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함초롬바탕 확장" panose="02030504000101010101" pitchFamily="18" charset="-127"/>
        <a:ea typeface="함초롬바탕 확장" panose="02030504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함초롬바탕 확장" panose="02030504000101010101" pitchFamily="18" charset="-127"/>
        <a:ea typeface="함초롬바탕 확장" panose="02030504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35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3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7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32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17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99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850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064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6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46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0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7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55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79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21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44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10028A10-1023-435E-8622-4AFC84E83B32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18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6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F727FE0F-B16B-4ED9-827D-D9BA74803DBA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18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6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2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2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18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6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6BF5CDA3-30CF-450C-91E4-86FCE48334BF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18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6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2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2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18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6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4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2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 sz="1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 sz="16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E9B39A78-282B-4C90-89E3-DF5CAC5A8E7E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F821C666-04F7-426C-AA55-BEB70275A1B9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DE6AB79C-CD11-4C8C-9B8C-4C3AAA6F37E8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 dirty="0">
                <a:latin typeface="함초롬바탕 확장" panose="02030504000101010101" pitchFamily="18" charset="-127"/>
                <a:ea typeface="함초롬바탕 확장" panose="02030504000101010101" pitchFamily="18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2pPr>
            <a:lvl3pPr marL="9144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3pPr>
            <a:lvl4pPr marL="13716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4pPr>
            <a:lvl5pPr marL="1828800" indent="0">
              <a:buNone/>
              <a:defRPr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A208D44D-C2CA-42CC-91F4-1CB695BDE415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 dirty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 dirty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6F4C0DE-3861-46B6-B09C-FD3EBBE55B81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6BB4D3B6-F16C-48BA-9434-54ED0454B8BC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A7E80D99-A453-4BA1-9BD9-9EE7A9F0F929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B6892FB-8CC7-440F-A00A-9C089259DD72}" type="datetime1">
              <a:rPr lang="ko-KR" altLang="en-US" smtClean="0"/>
              <a:pPr/>
              <a:t>2024-04-16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함초롬바탕 확장" panose="02030504000101010101" pitchFamily="18" charset="-127"/>
          <a:ea typeface="함초롬바탕 확장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함초롬바탕 확장" panose="02030504000101010101" pitchFamily="18" charset="-127"/>
          <a:ea typeface="함초롬바탕 확장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함초롬바탕 확장" panose="02030504000101010101" pitchFamily="18" charset="-127"/>
          <a:ea typeface="함초롬바탕 확장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 확장" panose="02030504000101010101" pitchFamily="18" charset="-127"/>
          <a:ea typeface="함초롬바탕 확장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바탕 확장" panose="02030504000101010101" pitchFamily="18" charset="-127"/>
          <a:ea typeface="함초롬바탕 확장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함초롬바탕 확장" panose="02030504000101010101" pitchFamily="18" charset="-127"/>
          <a:ea typeface="함초롬바탕 확장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ko-KR" altLang="en-US" dirty="0"/>
              <a:t>소설 앱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ko-KR" altLang="en-US" dirty="0" err="1"/>
              <a:t>채대길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C133DF-7D33-415F-B0F8-2D653DD2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44" y="909810"/>
            <a:ext cx="2265205" cy="5033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 err="1"/>
              <a:t>내서재</a:t>
            </a:r>
            <a:endParaRPr lang="ko-KR" altLang="en-US" sz="28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찜 등록한 소설의 목록을 확인 할 수 있는 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휴지동</a:t>
            </a:r>
            <a:r>
              <a:rPr lang="ko-KR" altLang="en-US" dirty="0"/>
              <a:t> 아이콘을 </a:t>
            </a:r>
            <a:r>
              <a:rPr lang="ko-KR" altLang="en-US" dirty="0" err="1"/>
              <a:t>클릭시</a:t>
            </a:r>
            <a:r>
              <a:rPr lang="ko-KR" altLang="en-US" dirty="0"/>
              <a:t> 소설의 찜을 삭제 </a:t>
            </a:r>
            <a:r>
              <a:rPr lang="ko-KR" altLang="en-US" dirty="0" err="1"/>
              <a:t>할수있습니다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이어보기 버튼 </a:t>
            </a:r>
            <a:r>
              <a:rPr lang="ko-KR" altLang="en-US" dirty="0" err="1"/>
              <a:t>클릭시</a:t>
            </a:r>
            <a:r>
              <a:rPr lang="ko-KR" altLang="en-US" dirty="0"/>
              <a:t> 소설의 마지막 열람 챕터로 </a:t>
            </a:r>
            <a:r>
              <a:rPr lang="ko-KR" altLang="en-US" dirty="0" err="1"/>
              <a:t>이동가능합니다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79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5B5E64A-35EE-48F5-9A30-4FA6FD6B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64" y="909810"/>
            <a:ext cx="2265206" cy="5033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소설 상세페이지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소설의 정보에 챕터를 </a:t>
            </a:r>
            <a:r>
              <a:rPr lang="ko-KR" altLang="en-US" dirty="0" err="1"/>
              <a:t>확인할수있는</a:t>
            </a:r>
            <a:r>
              <a:rPr lang="ko-KR" altLang="en-US" dirty="0"/>
              <a:t> 페이지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하트 아이콘 </a:t>
            </a:r>
            <a:r>
              <a:rPr lang="en-US" altLang="ko-KR" dirty="0"/>
              <a:t>: </a:t>
            </a:r>
            <a:r>
              <a:rPr lang="ko-KR" altLang="en-US" dirty="0"/>
              <a:t>하트 아이콘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찜등록</a:t>
            </a:r>
            <a:r>
              <a:rPr lang="ko-KR" altLang="en-US" dirty="0"/>
              <a:t> 혹은 취소가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 err="1"/>
              <a:t>첫화보기</a:t>
            </a:r>
            <a:r>
              <a:rPr lang="ko-KR" altLang="en-US" dirty="0"/>
              <a:t> 버튼 </a:t>
            </a:r>
            <a:r>
              <a:rPr lang="en-US" altLang="ko-KR" dirty="0"/>
              <a:t>: </a:t>
            </a:r>
            <a:r>
              <a:rPr lang="ko-KR" altLang="en-US" dirty="0" err="1"/>
              <a:t>첫화보기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첫번째 챕터로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이어보기 버튼 </a:t>
            </a:r>
            <a:r>
              <a:rPr lang="en-US" altLang="ko-KR" dirty="0"/>
              <a:t>: </a:t>
            </a:r>
            <a:r>
              <a:rPr lang="ko-KR" altLang="en-US" dirty="0"/>
              <a:t>이어보기 </a:t>
            </a:r>
            <a:r>
              <a:rPr lang="ko-KR" altLang="en-US" dirty="0" err="1"/>
              <a:t>클릭시</a:t>
            </a:r>
            <a:r>
              <a:rPr lang="ko-KR" altLang="en-US" dirty="0"/>
              <a:t> 마지막으로 열람한 챕터로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챕터 </a:t>
            </a:r>
            <a:r>
              <a:rPr lang="en-US" altLang="ko-KR" dirty="0"/>
              <a:t>: </a:t>
            </a:r>
            <a:r>
              <a:rPr lang="ko-KR" altLang="en-US" dirty="0"/>
              <a:t>챕터 </a:t>
            </a:r>
            <a:r>
              <a:rPr lang="ko-KR" altLang="en-US" dirty="0" err="1"/>
              <a:t>클릭시</a:t>
            </a:r>
            <a:r>
              <a:rPr lang="ko-KR" altLang="en-US" dirty="0"/>
              <a:t> 챕터 페이지로 이동하며 포인트가 있는 챕터 </a:t>
            </a:r>
            <a:r>
              <a:rPr lang="ko-KR" altLang="en-US" dirty="0" err="1"/>
              <a:t>클릭시</a:t>
            </a:r>
            <a:r>
              <a:rPr lang="ko-KR" altLang="en-US" dirty="0"/>
              <a:t> 결제 알림이 뜨며 포인트가 있으면 페이로 이동 되며 </a:t>
            </a:r>
            <a:r>
              <a:rPr lang="ko-KR" altLang="en-US" dirty="0" err="1"/>
              <a:t>아닐시</a:t>
            </a:r>
            <a:r>
              <a:rPr lang="ko-KR" altLang="en-US" dirty="0"/>
              <a:t> 포인트 부족 메시지가 뜹니다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페이지 버튼</a:t>
            </a:r>
            <a:r>
              <a:rPr lang="en-US" altLang="ko-KR" dirty="0"/>
              <a:t>: </a:t>
            </a:r>
            <a:r>
              <a:rPr lang="ko-KR" altLang="en-US" dirty="0" err="1"/>
              <a:t>클릭시</a:t>
            </a:r>
            <a:r>
              <a:rPr lang="ko-KR" altLang="en-US" dirty="0"/>
              <a:t> 챕터의 페이지를 이동합니다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51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4B3597-7A9B-4167-B0A8-2A27EA902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6" y="923570"/>
            <a:ext cx="2259014" cy="50200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소설 챕터 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소설의 </a:t>
            </a:r>
            <a:r>
              <a:rPr lang="ko-KR" altLang="en-US" dirty="0" err="1"/>
              <a:t>챕터내용을</a:t>
            </a:r>
            <a:r>
              <a:rPr lang="ko-KR" altLang="en-US" dirty="0"/>
              <a:t> </a:t>
            </a:r>
            <a:r>
              <a:rPr lang="ko-KR" altLang="en-US" dirty="0" err="1"/>
              <a:t>볼수있는페이지입니다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페이지를 </a:t>
            </a:r>
            <a:r>
              <a:rPr lang="ko-KR" altLang="en-US" dirty="0" err="1"/>
              <a:t>클릭시</a:t>
            </a:r>
            <a:r>
              <a:rPr lang="ko-KR" altLang="en-US" dirty="0"/>
              <a:t> 하단의 버튼목록이 나오고 다시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보이지않습니다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목차 </a:t>
            </a:r>
            <a:r>
              <a:rPr lang="en-US" altLang="ko-KR" dirty="0"/>
              <a:t>: </a:t>
            </a:r>
            <a:r>
              <a:rPr lang="ko-KR" altLang="en-US" dirty="0" err="1"/>
              <a:t>클릭시</a:t>
            </a:r>
            <a:r>
              <a:rPr lang="ko-KR" altLang="en-US" dirty="0"/>
              <a:t> 소설페이지로 이동합니다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41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FC971E-9DE9-4F8F-A1A8-44DD7DCB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5" y="914402"/>
            <a:ext cx="2259013" cy="5020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사이드바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사용자의 닉네임과 프로필을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사용자가 보유중인 포인트를 확인 </a:t>
            </a:r>
            <a:r>
              <a:rPr lang="ko-KR" altLang="en-US" dirty="0" err="1"/>
              <a:t>할수있습니다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충전 </a:t>
            </a:r>
            <a:r>
              <a:rPr lang="en-US" altLang="ko-KR" dirty="0"/>
              <a:t>: </a:t>
            </a:r>
            <a:r>
              <a:rPr lang="ko-KR" altLang="en-US" dirty="0" err="1"/>
              <a:t>클릭시</a:t>
            </a:r>
            <a:r>
              <a:rPr lang="ko-KR" altLang="en-US" dirty="0"/>
              <a:t> 포인트 충전 페이지로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작품관리 </a:t>
            </a:r>
            <a:r>
              <a:rPr lang="en-US" altLang="ko-KR" dirty="0"/>
              <a:t>: </a:t>
            </a:r>
            <a:r>
              <a:rPr lang="ko-KR" altLang="en-US" dirty="0"/>
              <a:t>자신의 작품을 관리 할 수 있는 페이지로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 err="1"/>
              <a:t>앱종료</a:t>
            </a:r>
            <a:r>
              <a:rPr lang="ko-KR" altLang="en-US" dirty="0"/>
              <a:t> 버튼 </a:t>
            </a:r>
            <a:r>
              <a:rPr lang="en-US" altLang="ko-KR" dirty="0"/>
              <a:t>: </a:t>
            </a:r>
            <a:r>
              <a:rPr lang="ko-KR" altLang="en-US" dirty="0" err="1"/>
              <a:t>클릭시</a:t>
            </a:r>
            <a:r>
              <a:rPr lang="ko-KR" altLang="en-US" dirty="0"/>
              <a:t> 앱이 종료됩니다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로그아웃 </a:t>
            </a:r>
            <a:r>
              <a:rPr lang="en-US" altLang="ko-KR" dirty="0"/>
              <a:t>: </a:t>
            </a:r>
            <a:r>
              <a:rPr lang="ko-KR" altLang="en-US" dirty="0"/>
              <a:t>로그아웃 되며 홈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560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6975AB-FD02-4D20-A6E3-BEB6D57A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5" y="923569"/>
            <a:ext cx="2259013" cy="50200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충전 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포인트 상품의 결제하여 충전이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포인트 상품 목록을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상품 </a:t>
            </a:r>
            <a:r>
              <a:rPr lang="ko-KR" altLang="en-US" dirty="0" err="1"/>
              <a:t>선택후</a:t>
            </a:r>
            <a:r>
              <a:rPr lang="ko-KR" altLang="en-US" dirty="0"/>
              <a:t> 결제 버튼을 클릭하면 결제 페이지로 이동합니다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98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BD2A48C-BF20-4B0C-99AB-05B79338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7" y="914400"/>
            <a:ext cx="2263140" cy="5029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작품 관리 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투고한 자신의 작품을 확인 가능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작품 투고 버튼 </a:t>
            </a:r>
            <a:r>
              <a:rPr lang="en-US" altLang="ko-KR" dirty="0"/>
              <a:t>: </a:t>
            </a:r>
            <a:r>
              <a:rPr lang="ko-KR" altLang="en-US" dirty="0" err="1"/>
              <a:t>작품투고</a:t>
            </a:r>
            <a:r>
              <a:rPr lang="ko-KR" altLang="en-US" dirty="0"/>
              <a:t> 페이지로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소설 클릭 </a:t>
            </a:r>
            <a:r>
              <a:rPr lang="en-US" altLang="ko-KR" dirty="0"/>
              <a:t>: </a:t>
            </a:r>
            <a:r>
              <a:rPr lang="ko-KR" altLang="en-US" dirty="0"/>
              <a:t>소설 목록을 </a:t>
            </a:r>
            <a:r>
              <a:rPr lang="ko-KR" altLang="en-US" dirty="0" err="1"/>
              <a:t>클릭시</a:t>
            </a:r>
            <a:r>
              <a:rPr lang="ko-KR" altLang="en-US" dirty="0"/>
              <a:t> 소설의 챕터와 소설정보를 수정 할 수 있는 페이지로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페이지버튼 </a:t>
            </a:r>
            <a:r>
              <a:rPr lang="en-US" altLang="ko-KR" dirty="0"/>
              <a:t>: </a:t>
            </a:r>
            <a:r>
              <a:rPr lang="ko-KR" altLang="en-US" dirty="0"/>
              <a:t>소설목록 페이지 버튼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9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8BD211A-EEBF-4B45-BD18-58440F0A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7" y="914400"/>
            <a:ext cx="2263140" cy="50292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작품 투고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태그와 </a:t>
            </a:r>
            <a:r>
              <a:rPr lang="ko-KR" altLang="en-US" dirty="0" err="1"/>
              <a:t>소설에대한</a:t>
            </a:r>
            <a:r>
              <a:rPr lang="ko-KR" altLang="en-US" dirty="0"/>
              <a:t> 설명을 입력하고 투고합니다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등록 버튼 </a:t>
            </a:r>
            <a:r>
              <a:rPr lang="en-US" altLang="ko-KR" dirty="0"/>
              <a:t>: </a:t>
            </a:r>
            <a:r>
              <a:rPr lang="ko-KR" altLang="en-US" dirty="0"/>
              <a:t>입력된 데이터를 등록합니다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취소버튼 </a:t>
            </a:r>
            <a:r>
              <a:rPr lang="en-US" altLang="ko-KR" dirty="0"/>
              <a:t>: </a:t>
            </a:r>
            <a:r>
              <a:rPr lang="ko-KR" altLang="en-US" dirty="0"/>
              <a:t>이전 페이지로 이동합니다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73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EA5891-126B-4049-915D-751B79C8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7" y="914399"/>
            <a:ext cx="2263141" cy="50292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작품 상세 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작품의 상세정보를 수정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변경하기 버튼 </a:t>
            </a:r>
            <a:r>
              <a:rPr lang="en-US" altLang="ko-KR" dirty="0"/>
              <a:t>: </a:t>
            </a:r>
            <a:r>
              <a:rPr lang="ko-KR" altLang="en-US" dirty="0" err="1"/>
              <a:t>클릭시</a:t>
            </a:r>
            <a:r>
              <a:rPr lang="ko-KR" altLang="en-US" dirty="0"/>
              <a:t> 상단의 정보를 수정 </a:t>
            </a:r>
            <a:r>
              <a:rPr lang="ko-KR" altLang="en-US" dirty="0" err="1"/>
              <a:t>할수있게</a:t>
            </a:r>
            <a:r>
              <a:rPr lang="ko-KR" altLang="en-US" dirty="0"/>
              <a:t> 되며 변경하기 버튼이 사라지고 저장하기</a:t>
            </a:r>
            <a:r>
              <a:rPr lang="en-US" altLang="ko-KR" dirty="0"/>
              <a:t>,</a:t>
            </a:r>
            <a:r>
              <a:rPr lang="ko-KR" altLang="en-US" dirty="0"/>
              <a:t>취소 버튼이 나오며 </a:t>
            </a:r>
            <a:r>
              <a:rPr lang="ko-KR" altLang="en-US" dirty="0" err="1"/>
              <a:t>수정후</a:t>
            </a:r>
            <a:r>
              <a:rPr lang="ko-KR" altLang="en-US" dirty="0"/>
              <a:t> 저장하기 </a:t>
            </a:r>
            <a:r>
              <a:rPr lang="ko-KR" altLang="en-US" dirty="0" err="1"/>
              <a:t>클릭시</a:t>
            </a:r>
            <a:r>
              <a:rPr lang="ko-KR" altLang="en-US" dirty="0"/>
              <a:t> 데이터가 반영되며 취소 버튼 </a:t>
            </a:r>
            <a:r>
              <a:rPr lang="ko-KR" altLang="en-US" dirty="0" err="1"/>
              <a:t>클릭시</a:t>
            </a:r>
            <a:r>
              <a:rPr lang="ko-KR" altLang="en-US" dirty="0"/>
              <a:t> 원래 데이터로 돌아옵니다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글작성하기 </a:t>
            </a:r>
            <a:r>
              <a:rPr lang="en-US" altLang="ko-KR" dirty="0"/>
              <a:t>: </a:t>
            </a:r>
            <a:r>
              <a:rPr lang="ko-KR" altLang="en-US" dirty="0"/>
              <a:t>소설 챕터 작성 페이지로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소설 챕터 목록</a:t>
            </a:r>
            <a:r>
              <a:rPr lang="en-US" altLang="ko-KR" dirty="0"/>
              <a:t>: </a:t>
            </a:r>
            <a:r>
              <a:rPr lang="ko-KR" altLang="en-US" dirty="0"/>
              <a:t>목록 </a:t>
            </a:r>
            <a:r>
              <a:rPr lang="ko-KR" altLang="en-US" dirty="0" err="1"/>
              <a:t>클릭시</a:t>
            </a:r>
            <a:r>
              <a:rPr lang="ko-KR" altLang="en-US" dirty="0"/>
              <a:t> 소설 챕터 수정페이지로 이동합니다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38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4BCCA4-A809-4295-B67B-BBB58568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57" y="914398"/>
            <a:ext cx="2263141" cy="50292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챕터 관리 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38525"/>
            <a:ext cx="598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부제목</a:t>
            </a:r>
            <a:r>
              <a:rPr lang="en-US" altLang="ko-KR" dirty="0"/>
              <a:t>: </a:t>
            </a:r>
            <a:r>
              <a:rPr lang="ko-KR" altLang="en-US" dirty="0"/>
              <a:t>챕터의 제목을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포인트</a:t>
            </a:r>
            <a:r>
              <a:rPr lang="en-US" altLang="ko-KR" dirty="0"/>
              <a:t>: </a:t>
            </a:r>
            <a:r>
              <a:rPr lang="ko-KR" altLang="en-US" dirty="0"/>
              <a:t>챕터를 구매하기 위한 포인트를 설정합니다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content: </a:t>
            </a:r>
            <a:r>
              <a:rPr lang="ko-KR" altLang="en-US" dirty="0"/>
              <a:t>챕터의 내용을 입력합니다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저장 버튼</a:t>
            </a:r>
            <a:r>
              <a:rPr lang="en-US" altLang="ko-KR" dirty="0"/>
              <a:t>: </a:t>
            </a:r>
            <a:r>
              <a:rPr lang="ko-KR" altLang="en-US" dirty="0"/>
              <a:t>수정된 데이터로 챕터를 업데이트합니다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취소 버튼</a:t>
            </a:r>
            <a:r>
              <a:rPr lang="en-US" altLang="ko-KR" dirty="0"/>
              <a:t>: </a:t>
            </a:r>
            <a:r>
              <a:rPr lang="ko-KR" altLang="en-US" dirty="0"/>
              <a:t>기존 데이터를 유지하고 이전페이지로 이동합니다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55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소개</a:t>
            </a:r>
          </a:p>
          <a:p>
            <a:pPr rtl="0"/>
            <a:r>
              <a:rPr lang="en-US" altLang="ko-KR" dirty="0"/>
              <a:t>2.UI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rtl="0"/>
            <a:r>
              <a:rPr lang="en-US" altLang="ko-KR" dirty="0"/>
              <a:t>3.DB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rtl="0"/>
            <a:r>
              <a:rPr lang="en-US" altLang="ko-KR" dirty="0"/>
              <a:t>4.</a:t>
            </a:r>
            <a:r>
              <a:rPr lang="ko-KR" altLang="en-US" dirty="0"/>
              <a:t>화면소개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58EA7F83-5733-4191-8E0C-441F23DD2E8F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US" altLang="ko-KR" dirty="0"/>
              <a:t>1.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소설을 읽는 독자가 좀더 시각적으로 즐거움을 주기 위하여 그냥 </a:t>
            </a:r>
            <a:r>
              <a:rPr lang="ko-KR" altLang="en-US" dirty="0" err="1"/>
              <a:t>읽는것이</a:t>
            </a:r>
            <a:r>
              <a:rPr lang="ko-KR" altLang="en-US" dirty="0"/>
              <a:t> 아닌 상호작용 이 가능한 소설 어플리케이션 입니다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D7FEA18-41BE-4621-9F71-71415D521472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2.UI FLOW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2DF440-6526-47AA-8D7B-FE96BF06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706563"/>
            <a:ext cx="5088887" cy="43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3.DB </a:t>
            </a:r>
            <a:r>
              <a:rPr lang="ko-KR" altLang="en-US" dirty="0"/>
              <a:t>다이어그램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AACCE0-B161-404D-BCF3-FC79BFDB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87" y="1706563"/>
            <a:ext cx="7598185" cy="45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FE661-1BA9-4C47-AF27-F922EB3B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화면소개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786E9-8E80-4203-B7C8-680F419126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08D44D-C2CA-42CC-91F4-1CB695BDE415}" type="datetime1">
              <a:rPr lang="ko-KR" altLang="en-US" noProof="0" smtClean="0"/>
              <a:t>2024-04-16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05D3D-569A-4E42-B5C5-A9DE3622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56C1D-FD80-4046-981F-80F51B1AB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7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공통기능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2B1F9B-CB02-4025-BBD1-ACF406CB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914400"/>
            <a:ext cx="226314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앱 상단의 로고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홈메인</a:t>
            </a:r>
            <a:r>
              <a:rPr lang="ko-KR" altLang="en-US" dirty="0"/>
              <a:t> 화면으로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홈 버튼 </a:t>
            </a:r>
            <a:r>
              <a:rPr lang="en-US" altLang="ko-KR" dirty="0"/>
              <a:t>: </a:t>
            </a:r>
            <a:r>
              <a:rPr lang="ko-KR" altLang="en-US" dirty="0" err="1"/>
              <a:t>클릭식</a:t>
            </a:r>
            <a:r>
              <a:rPr lang="ko-KR" altLang="en-US" dirty="0"/>
              <a:t> </a:t>
            </a:r>
            <a:r>
              <a:rPr lang="ko-KR" altLang="en-US" dirty="0" err="1"/>
              <a:t>홈메인페이지로</a:t>
            </a:r>
            <a:r>
              <a:rPr lang="ko-KR" altLang="en-US" dirty="0"/>
              <a:t>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랭킹 버튼 </a:t>
            </a:r>
            <a:r>
              <a:rPr lang="en-US" altLang="ko-KR" dirty="0"/>
              <a:t>: </a:t>
            </a:r>
            <a:r>
              <a:rPr lang="ko-KR" altLang="en-US" dirty="0"/>
              <a:t>소설 랭킹페이지로 이동합니다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프로필 아이콘 버튼 </a:t>
            </a:r>
            <a:r>
              <a:rPr lang="en-US" altLang="ko-KR" dirty="0"/>
              <a:t>: </a:t>
            </a:r>
            <a:r>
              <a:rPr lang="ko-KR" altLang="en-US" dirty="0"/>
              <a:t>사용자의 정보가 사이드바로 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 err="1"/>
              <a:t>메인화면</a:t>
            </a:r>
            <a:endParaRPr lang="ko-KR" altLang="en-US" sz="280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2B1F9B-CB02-4025-BBD1-ACF406CB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914400"/>
            <a:ext cx="226314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메인 베어 </a:t>
            </a:r>
            <a:r>
              <a:rPr lang="en-US" altLang="ko-KR" dirty="0"/>
              <a:t>: </a:t>
            </a:r>
            <a:r>
              <a:rPr lang="ko-KR" altLang="en-US" dirty="0"/>
              <a:t>메인 </a:t>
            </a:r>
            <a:r>
              <a:rPr lang="ko-KR" altLang="en-US" dirty="0" err="1"/>
              <a:t>베너에</a:t>
            </a:r>
            <a:r>
              <a:rPr lang="ko-KR" altLang="en-US" dirty="0"/>
              <a:t> </a:t>
            </a:r>
            <a:r>
              <a:rPr lang="ko-KR" altLang="en-US" dirty="0" err="1"/>
              <a:t>설정되어있는</a:t>
            </a:r>
            <a:r>
              <a:rPr lang="ko-KR" altLang="en-US" dirty="0"/>
              <a:t> 소설 목록을 가져와서 이미지를 </a:t>
            </a:r>
            <a:r>
              <a:rPr lang="ko-KR" altLang="en-US" dirty="0" err="1"/>
              <a:t>슬라이드뷰로</a:t>
            </a:r>
            <a:r>
              <a:rPr lang="ko-KR" altLang="en-US" dirty="0"/>
              <a:t> 보여줍니다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추천 목록 </a:t>
            </a:r>
            <a:r>
              <a:rPr lang="en-US" altLang="ko-KR" dirty="0"/>
              <a:t>: </a:t>
            </a:r>
            <a:r>
              <a:rPr lang="ko-KR" altLang="en-US" dirty="0"/>
              <a:t>소설 리스트의 </a:t>
            </a:r>
            <a:r>
              <a:rPr lang="ko-KR" altLang="en-US" dirty="0" err="1"/>
              <a:t>랜덤한</a:t>
            </a:r>
            <a:r>
              <a:rPr lang="ko-KR" altLang="en-US" dirty="0"/>
              <a:t> 소설 </a:t>
            </a:r>
            <a:r>
              <a:rPr lang="en-US" altLang="ko-KR" dirty="0"/>
              <a:t>6</a:t>
            </a:r>
            <a:r>
              <a:rPr lang="ko-KR" altLang="en-US" dirty="0"/>
              <a:t>개를 추천 목록에 보여줍니다</a:t>
            </a:r>
            <a:r>
              <a:rPr lang="en-US" altLang="ko-KR" dirty="0"/>
              <a:t>.</a:t>
            </a:r>
            <a:r>
              <a:rPr lang="ko-KR" altLang="en-US" dirty="0"/>
              <a:t> 그리고 </a:t>
            </a:r>
            <a:r>
              <a:rPr lang="ko-KR" altLang="en-US" dirty="0" err="1"/>
              <a:t>클릭시</a:t>
            </a:r>
            <a:r>
              <a:rPr lang="ko-KR" altLang="en-US" dirty="0"/>
              <a:t> 소설페이지로 이동합니다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44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1B8CEA5-F563-4064-BBC4-C534474A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914400"/>
            <a:ext cx="2265205" cy="50337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824" y="914400"/>
            <a:ext cx="5399015" cy="860267"/>
          </a:xfrm>
        </p:spPr>
        <p:txBody>
          <a:bodyPr rtlCol="0"/>
          <a:lstStyle/>
          <a:p>
            <a:pPr rtl="0"/>
            <a:r>
              <a:rPr lang="ko-KR" altLang="en-US" sz="2800" dirty="0"/>
              <a:t>랭킹 페이지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E864F81-3A83-458B-AFBF-24A488B0F1CE}" type="datetime1">
              <a:rPr lang="en-US" altLang="ko-KR" smtClean="0"/>
              <a:t>4/16/2024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5900C-3CFB-4B06-9E9B-0AF033F4B082}"/>
              </a:ext>
            </a:extLst>
          </p:cNvPr>
          <p:cNvSpPr txBox="1"/>
          <p:nvPr/>
        </p:nvSpPr>
        <p:spPr>
          <a:xfrm>
            <a:off x="4172824" y="2046914"/>
            <a:ext cx="5980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조회수를 기준으로 소설의 랭킹을 정렬합니다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선택된 태그 와</a:t>
            </a:r>
            <a:r>
              <a:rPr lang="en-US" altLang="ko-KR" dirty="0"/>
              <a:t> </a:t>
            </a:r>
            <a:r>
              <a:rPr lang="ko-KR" altLang="en-US" dirty="0"/>
              <a:t>시간을 기준으로 랭킹을 보여줍니다</a:t>
            </a:r>
            <a:r>
              <a:rPr lang="en-US" altLang="ko-KR" dirty="0"/>
              <a:t>.(</a:t>
            </a:r>
            <a:r>
              <a:rPr lang="ko-KR" altLang="en-US" dirty="0"/>
              <a:t>하루</a:t>
            </a:r>
            <a:r>
              <a:rPr lang="en-US" altLang="ko-KR" dirty="0"/>
              <a:t>,</a:t>
            </a:r>
            <a:r>
              <a:rPr lang="ko-KR" altLang="en-US" dirty="0"/>
              <a:t>일주일</a:t>
            </a:r>
            <a:r>
              <a:rPr lang="en-US" altLang="ko-KR" dirty="0"/>
              <a:t>,</a:t>
            </a:r>
            <a:r>
              <a:rPr lang="ko-KR" altLang="en-US" dirty="0"/>
              <a:t>한달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소설 </a:t>
            </a:r>
            <a:r>
              <a:rPr lang="ko-KR" altLang="en-US" dirty="0" err="1"/>
              <a:t>클릭시</a:t>
            </a:r>
            <a:r>
              <a:rPr lang="ko-KR" altLang="en-US" dirty="0"/>
              <a:t> 상세페이지로 이동되며 로그인이 되어있지 </a:t>
            </a:r>
            <a:r>
              <a:rPr lang="ko-KR" altLang="en-US" dirty="0" err="1"/>
              <a:t>않을시</a:t>
            </a:r>
            <a:r>
              <a:rPr lang="ko-KR" altLang="en-US" dirty="0"/>
              <a:t> 로그인이 필요하다는 알림이 나옵니다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페이지버튼으로 페이지이동이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3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유니버설 프레젠테이션</Template>
  <TotalTime>67</TotalTime>
  <Words>681</Words>
  <Application>Microsoft Office PowerPoint</Application>
  <PresentationFormat>와이드스크린</PresentationFormat>
  <Paragraphs>140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함초롬바탕 확장</vt:lpstr>
      <vt:lpstr>Arial</vt:lpstr>
      <vt:lpstr>Tenorite</vt:lpstr>
      <vt:lpstr>Office 테마</vt:lpstr>
      <vt:lpstr>소설 앱 프로젝트</vt:lpstr>
      <vt:lpstr>목차</vt:lpstr>
      <vt:lpstr>1.소개</vt:lpstr>
      <vt:lpstr>2.UI FLOW</vt:lpstr>
      <vt:lpstr>3.DB 다이어그램</vt:lpstr>
      <vt:lpstr>화면소개</vt:lpstr>
      <vt:lpstr>공통기능</vt:lpstr>
      <vt:lpstr>메인화면</vt:lpstr>
      <vt:lpstr>랭킹 페이지</vt:lpstr>
      <vt:lpstr>내서재</vt:lpstr>
      <vt:lpstr>소설 상세페이지</vt:lpstr>
      <vt:lpstr>소설 챕터 페이지</vt:lpstr>
      <vt:lpstr>사이드바</vt:lpstr>
      <vt:lpstr>충전 페이지</vt:lpstr>
      <vt:lpstr>작품 관리 페이지</vt:lpstr>
      <vt:lpstr>작품 투고</vt:lpstr>
      <vt:lpstr>작품 상세 페이지</vt:lpstr>
      <vt:lpstr>챕터 관리 페이지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제목</dc:title>
  <dc:creator>FullName</dc:creator>
  <cp:lastModifiedBy>FullName</cp:lastModifiedBy>
  <cp:revision>21</cp:revision>
  <dcterms:created xsi:type="dcterms:W3CDTF">2024-04-05T09:15:50Z</dcterms:created>
  <dcterms:modified xsi:type="dcterms:W3CDTF">2024-04-16T09:02:49Z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