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B_9575F9A5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7" r:id="rId4"/>
    <p:sldId id="270" r:id="rId5"/>
    <p:sldId id="269" r:id="rId6"/>
    <p:sldId id="268" r:id="rId7"/>
    <p:sldId id="266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7D0857-93B7-707A-356C-624D9E567521}" name="임채윤" initials="임" userId="임채윤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8/10/relationships/authors" Target="authors.xml"/></Relationships>
</file>

<file path=ppt/comments/modernComment_10B_9575F9A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87D0ECF-1FEC-499E-B2B7-FDF733ADC274}" authorId="{877D0857-93B7-707A-356C-624D9E567521}" created="2022-12-31T04:30:37.506">
    <pc:sldMkLst xmlns:pc="http://schemas.microsoft.com/office/powerpoint/2013/main/command">
      <pc:docMk/>
      <pc:sldMk cId="2507536805" sldId="267"/>
    </pc:sldMkLst>
    <p188:txBody>
      <a:bodyPr/>
      <a:lstStyle/>
      <a:p>
        <a:r>
          <a:rPr lang="ko-KR" altLang="en-US"/>
          <a:t>HTML과 CSS, JS는 프론트엔드를 포함한 웹개발의 기초 언어입니다. 프론트엔드란 우리가 네이버, 구글 등 다양한 사이트를 들어갈 때 이미지나 글자, 색, 광고 등 시각적으로 우리에게 다가오는 모든 인터페이스들을 일컫는 말입니다.</a:t>
        </a:r>
      </a:p>
    </p188:txBody>
  </p188:cm>
  <p188:cm id="{50C19432-84E8-4E91-AA4A-7EDA8215E3FB}" authorId="{877D0857-93B7-707A-356C-624D9E567521}" created="2022-12-31T04:32:09.152">
    <pc:sldMkLst xmlns:pc="http://schemas.microsoft.com/office/powerpoint/2013/main/command">
      <pc:docMk/>
      <pc:sldMk cId="2507536805" sldId="267"/>
    </pc:sldMkLst>
    <p188:txBody>
      <a:bodyPr/>
      <a:lstStyle/>
      <a:p>
        <a:r>
          <a:rPr lang="ko-KR" altLang="en-US"/>
          <a:t>그렇기에 사용자들이 한 눈에 알아볼 수 있고, 이용하기 편한 접근성을 가지고 있어야하는데, 이러한 개발을 하기 위해 필요한 언어들이 바로 HTML, CSS, JavaScript인 것입니다.</a:t>
        </a:r>
      </a:p>
    </p188:txBody>
  </p188:cm>
  <p188:cm id="{BA4DB7D7-499F-4E7E-856F-A406482CA718}" authorId="{877D0857-93B7-707A-356C-624D9E567521}" created="2022-12-31T04:45:20.743">
    <pc:sldMkLst xmlns:pc="http://schemas.microsoft.com/office/powerpoint/2013/main/command">
      <pc:docMk/>
      <pc:sldMk cId="2507536805" sldId="267"/>
    </pc:sldMkLst>
    <p188:txBody>
      <a:bodyPr/>
      <a:lstStyle/>
      <a:p>
        <a:r>
          <a:rPr lang="ko-KR" altLang="en-US"/>
          <a:t>웹은 웹뿐만 아니라 어플리케이션처럼 구동하기도 하는데, 그 예시가 바로 Web App입니다. 앱의 종류는 다양한데, 그 중 Native App과 Web App에 대해 간단히 설명하자면, Native앱은 해당 운영체제에 맞는 개발언어로 제작하는 앱으로서, 높은 성능과 빠른속도, 안정성을 제공합니다.  카카오톡이 그 예시입니다. 대신 단점은 운영체제별 관리가 어렵고, 개발비용과 시간이 많이 들고 업데이트를 할 때마다 앱스토어를 거쳐야한다는 단점이 있습니다. </a:t>
        </a:r>
      </a:p>
    </p188:txBody>
  </p188:cm>
  <p188:cm id="{6509A521-7962-4BA7-A8C9-8A7582B10892}" authorId="{877D0857-93B7-707A-356C-624D9E567521}" created="2022-12-31T04:46:08.170">
    <pc:sldMkLst xmlns:pc="http://schemas.microsoft.com/office/powerpoint/2013/main/command">
      <pc:docMk/>
      <pc:sldMk cId="2507536805" sldId="267"/>
    </pc:sldMkLst>
    <p188:txBody>
      <a:bodyPr/>
      <a:lstStyle/>
      <a:p>
        <a:r>
          <a:rPr lang="ko-KR" altLang="en-US"/>
          <a:t>WebApp은 반면 이름에서 알 수 있듯, 웹을 모바일로 구동하는데 형태만 마치 어플리케이션인 것 처럼 만들어놓은 방식입니다. 이처럼 웹개발의 기술은 웹에 한정적것은 옛말이고, 이제는 어플리케이션에도 연동할 수 있는 시대가 왔다.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1E3C4-3950-86D5-C7D8-7462C5C77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79EF49-7B8E-7E8E-2ED7-C0C20520F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5DF15-2C4C-83A5-8388-B28AF049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1D99-F43F-4E7E-9916-704FE4337BA7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E78E7-CF1D-FE36-EB40-402BE95C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864B7-0AE8-A3BB-AD59-254BA16A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A0F0-2758-46CB-B035-4283164C7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5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FD448-9EFD-B7BC-03EF-0AC8F940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CF0A66-9E90-CDEC-3B6F-BCB7DAC53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F04EF-6FC9-42AA-C9AC-C966459D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1D99-F43F-4E7E-9916-704FE4337BA7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60F53-2419-72E3-D95F-F9591D8B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7AC29-C458-6CC8-26FE-8A7EDF21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A0F0-2758-46CB-B035-4283164C7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9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98BE1E-AD2C-39F5-4F0C-9F8B783C8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B2CCC2-A080-B082-16BD-9FD6A2902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A744E-A503-16DB-DFED-C6A3484C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1D99-F43F-4E7E-9916-704FE4337BA7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494AF-E715-AF6C-FB68-02BE5A17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150E3-2091-30A1-D6B1-0339C5CD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A0F0-2758-46CB-B035-4283164C7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5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A9303-764D-32EE-BF84-1907521D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32EE8-2A0C-7947-4BE6-3E18547D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EB17B0-21C8-B455-662C-B6CEF44E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1D99-F43F-4E7E-9916-704FE4337BA7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7287B-CE4A-6E6C-933D-DDB1A91B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9C1C3-14B9-5EBB-3FC8-A3BD5A16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A0F0-2758-46CB-B035-4283164C7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45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A8DCE-8A56-B1B8-B141-6CAC5AC5E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E46867-BB90-A544-C610-944F4B96A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5E727-8A6D-1148-44A5-D04F5989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1D99-F43F-4E7E-9916-704FE4337BA7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9874F-CF87-93A9-BC61-7BED9DB7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84084A-CDB2-EEA4-CFCC-AF089336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A0F0-2758-46CB-B035-4283164C7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48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81D51-7ED0-3398-3F15-DFB33C41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B1929D-95EA-8315-C6AD-891401853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9CA926-1A52-5CAC-802E-DFCBDF75B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87B6AA-F4D3-23E6-3E5B-4CDF19E0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1D99-F43F-4E7E-9916-704FE4337BA7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E50CE-7682-65EC-38A2-35334999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3FE960-9CB5-B79D-19F0-C2E736E8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A0F0-2758-46CB-B035-4283164C7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6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69866-56FF-AFDC-0C44-8F3FEF47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8BFC43-E5E9-A891-4392-04600C7E6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29F402-0771-5E31-1AD9-93FABC16D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A5F207-A3A0-BE74-C166-E68EEFC91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5FB30F-2B4A-CF9C-BF87-3C0FDC373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F5D910-0FCB-846D-07A9-D87DB961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1D99-F43F-4E7E-9916-704FE4337BA7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8CAB36-9FCA-F7DF-1DE3-18FE0557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40BFF4-A057-C682-45A8-B9E68C46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A0F0-2758-46CB-B035-4283164C7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01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56C45-D2A3-4937-B44D-B7B912CD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F88A46-63DA-5321-E907-E98ADE85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1D99-F43F-4E7E-9916-704FE4337BA7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6E4972-9A22-1BEB-E7E5-1B1121F0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3E877-AC07-0E94-6167-D46D400A9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A0F0-2758-46CB-B035-4283164C7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5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8D21A9-9921-59BA-0E73-D60C1244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1D99-F43F-4E7E-9916-704FE4337BA7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37818D-A578-6A97-BC26-3BC5C26E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C96269-CE66-A318-B1C5-D05188B3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A0F0-2758-46CB-B035-4283164C7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39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9D454-038F-778A-32F3-24CAAF5A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EF515-046B-47A8-B6AC-766FE24CB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BCF177-B7D4-6E25-87BA-E171E072A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D76CA1-4B8D-4E0D-5B62-A0EE4C19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1D99-F43F-4E7E-9916-704FE4337BA7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BE1215-E274-0AB2-121E-8B9725CF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58A60-060B-A88D-E4BA-49AAEEE0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A0F0-2758-46CB-B035-4283164C7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06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3843E-3F09-97DA-E4D0-88AB209C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DC1AE-B59F-A99A-0599-88347E0D8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E70FDB-21DA-9C41-39CA-C9E1C7FDA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4BA51-FB81-9BB5-1F2C-A08B339C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1D99-F43F-4E7E-9916-704FE4337BA7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206573-3213-D4AF-690E-B7F76C64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B03D28-37BB-BFC8-D448-277A4110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A0F0-2758-46CB-B035-4283164C7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69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C4F5F0-2485-58BD-349D-A3D9DB8F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8069FA-AB53-1FC4-4F8C-B79F379E2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8981BF-185B-AA3D-43B0-3EAD2F1B6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D1D99-F43F-4E7E-9916-704FE4337BA7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EB8F4-29AA-1EAB-2DA9-83E8FFD2E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05BC4-C044-928A-8448-E73040E16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CA0F0-2758-46CB-B035-4283164C7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8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B_9575F9A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F364FC0-A65E-65BD-B1DF-9828D5639080}"/>
              </a:ext>
            </a:extLst>
          </p:cNvPr>
          <p:cNvSpPr/>
          <p:nvPr/>
        </p:nvSpPr>
        <p:spPr>
          <a:xfrm>
            <a:off x="0" y="-9525"/>
            <a:ext cx="12192000" cy="1430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6F412-A0A3-8C31-1E84-70EC25DEDFB7}"/>
              </a:ext>
            </a:extLst>
          </p:cNvPr>
          <p:cNvSpPr txBox="1"/>
          <p:nvPr/>
        </p:nvSpPr>
        <p:spPr>
          <a:xfrm>
            <a:off x="4383881" y="1806775"/>
            <a:ext cx="3424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웹개발의 기본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3077FE-BE45-730F-5083-1014800D6493}"/>
              </a:ext>
            </a:extLst>
          </p:cNvPr>
          <p:cNvCxnSpPr/>
          <p:nvPr/>
        </p:nvCxnSpPr>
        <p:spPr>
          <a:xfrm>
            <a:off x="4548186" y="2807080"/>
            <a:ext cx="3095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17A70EB-C909-D8F4-5970-4DEDE496F760}"/>
              </a:ext>
            </a:extLst>
          </p:cNvPr>
          <p:cNvSpPr txBox="1"/>
          <p:nvPr/>
        </p:nvSpPr>
        <p:spPr>
          <a:xfrm flipH="1">
            <a:off x="4723445" y="2969007"/>
            <a:ext cx="274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 / CSS / JavaScript</a:t>
            </a:r>
            <a:endParaRPr lang="ko-KR" altLang="en-US" dirty="0"/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01D0C9DB-E091-23FB-D134-0CC942210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49" y="384509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- 위키백과, 우리 모두의 백과사전">
            <a:extLst>
              <a:ext uri="{FF2B5EF4-FFF2-40B4-BE49-F238E27FC236}">
                <a16:creationId xmlns:a16="http://schemas.microsoft.com/office/drawing/2014/main" id="{A079AFA3-BF8E-CFEE-2606-A25FA62BC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228" y="3854616"/>
            <a:ext cx="1547609" cy="21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자바스크립트(JavaScript) 공부하자">
            <a:extLst>
              <a:ext uri="{FF2B5EF4-FFF2-40B4-BE49-F238E27FC236}">
                <a16:creationId xmlns:a16="http://schemas.microsoft.com/office/drawing/2014/main" id="{40C88FB0-2B0C-1A3F-0701-76F7045C1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303" y="3724123"/>
            <a:ext cx="2385059" cy="23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A15C7B-D5A4-BD7A-3A1C-5912B204AF62}"/>
              </a:ext>
            </a:extLst>
          </p:cNvPr>
          <p:cNvSpPr txBox="1"/>
          <p:nvPr/>
        </p:nvSpPr>
        <p:spPr>
          <a:xfrm flipH="1">
            <a:off x="10287001" y="6413982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PPT from </a:t>
            </a:r>
            <a:r>
              <a:rPr lang="ko-KR" altLang="en-US" dirty="0"/>
              <a:t>임채윤</a:t>
            </a:r>
          </a:p>
        </p:txBody>
      </p:sp>
    </p:spTree>
    <p:extLst>
      <p:ext uri="{BB962C8B-B14F-4D97-AF65-F5344CB8AC3E}">
        <p14:creationId xmlns:p14="http://schemas.microsoft.com/office/powerpoint/2010/main" val="343328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F364FC0-A65E-65BD-B1DF-9828D5639080}"/>
              </a:ext>
            </a:extLst>
          </p:cNvPr>
          <p:cNvSpPr/>
          <p:nvPr/>
        </p:nvSpPr>
        <p:spPr>
          <a:xfrm>
            <a:off x="0" y="-9525"/>
            <a:ext cx="12192000" cy="1430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A0BD4-0EC2-F2F4-C575-27F419B254A2}"/>
              </a:ext>
            </a:extLst>
          </p:cNvPr>
          <p:cNvSpPr txBox="1"/>
          <p:nvPr/>
        </p:nvSpPr>
        <p:spPr>
          <a:xfrm>
            <a:off x="895350" y="2371725"/>
            <a:ext cx="66579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목차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  </a:t>
            </a:r>
            <a:r>
              <a:rPr lang="en-US" altLang="ko-KR" sz="2400" dirty="0"/>
              <a:t>- HTML,</a:t>
            </a:r>
            <a:r>
              <a:rPr lang="ko-KR" altLang="en-US" sz="2400" dirty="0"/>
              <a:t> </a:t>
            </a:r>
            <a:r>
              <a:rPr lang="en-US" altLang="ko-KR" sz="2400" dirty="0"/>
              <a:t>CSS,</a:t>
            </a:r>
            <a:r>
              <a:rPr lang="ko-KR" altLang="en-US" sz="2400" dirty="0"/>
              <a:t> </a:t>
            </a:r>
            <a:r>
              <a:rPr lang="en-US" altLang="ko-KR" sz="2400" dirty="0"/>
              <a:t>JS</a:t>
            </a:r>
            <a:r>
              <a:rPr lang="ko-KR" altLang="en-US" sz="2400" dirty="0"/>
              <a:t>는 어디에 쓰이는가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dirty="0"/>
              <a:t>  - HTML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- CSS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- JavaScript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260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F364FC0-A65E-65BD-B1DF-9828D5639080}"/>
              </a:ext>
            </a:extLst>
          </p:cNvPr>
          <p:cNvSpPr/>
          <p:nvPr/>
        </p:nvSpPr>
        <p:spPr>
          <a:xfrm>
            <a:off x="0" y="-9525"/>
            <a:ext cx="12192000" cy="1430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429296-F717-0D62-3167-D3C7DB35EF78}"/>
              </a:ext>
            </a:extLst>
          </p:cNvPr>
          <p:cNvSpPr txBox="1"/>
          <p:nvPr/>
        </p:nvSpPr>
        <p:spPr>
          <a:xfrm>
            <a:off x="361950" y="351790"/>
            <a:ext cx="8134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HTML,</a:t>
            </a:r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CSS,</a:t>
            </a:r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는 어디에 쓰이는가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14C22-F66B-9CB2-37BA-16D577B68C34}"/>
              </a:ext>
            </a:extLst>
          </p:cNvPr>
          <p:cNvSpPr txBox="1"/>
          <p:nvPr/>
        </p:nvSpPr>
        <p:spPr>
          <a:xfrm>
            <a:off x="571500" y="1971675"/>
            <a:ext cx="442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 </a:t>
            </a:r>
            <a:r>
              <a:rPr lang="ko-KR" altLang="en-US" sz="2800" dirty="0"/>
              <a:t>웹의 기초가 되는 언어들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25BBE-521E-E618-2752-944938E20530}"/>
              </a:ext>
            </a:extLst>
          </p:cNvPr>
          <p:cNvSpPr txBox="1"/>
          <p:nvPr/>
        </p:nvSpPr>
        <p:spPr>
          <a:xfrm>
            <a:off x="2786062" y="3799169"/>
            <a:ext cx="23456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Native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App</a:t>
            </a:r>
            <a:endParaRPr lang="ko-KR" altLang="en-US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6411F-1FA6-EBE6-044A-4D10CCC6DE74}"/>
              </a:ext>
            </a:extLst>
          </p:cNvPr>
          <p:cNvSpPr txBox="1"/>
          <p:nvPr/>
        </p:nvSpPr>
        <p:spPr>
          <a:xfrm>
            <a:off x="6927574" y="3799169"/>
            <a:ext cx="19480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Web App</a:t>
            </a:r>
            <a:endParaRPr lang="ko-KR" altLang="en-US" sz="30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44D460-3016-D00B-1A52-F600C981AC52}"/>
              </a:ext>
            </a:extLst>
          </p:cNvPr>
          <p:cNvCxnSpPr/>
          <p:nvPr/>
        </p:nvCxnSpPr>
        <p:spPr>
          <a:xfrm>
            <a:off x="6927574" y="4492315"/>
            <a:ext cx="1948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0E12F37-8533-D44C-4124-7C0829EA08BD}"/>
              </a:ext>
            </a:extLst>
          </p:cNvPr>
          <p:cNvCxnSpPr/>
          <p:nvPr/>
        </p:nvCxnSpPr>
        <p:spPr>
          <a:xfrm>
            <a:off x="2905332" y="4492315"/>
            <a:ext cx="1948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53680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F364FC0-A65E-65BD-B1DF-9828D5639080}"/>
              </a:ext>
            </a:extLst>
          </p:cNvPr>
          <p:cNvSpPr/>
          <p:nvPr/>
        </p:nvSpPr>
        <p:spPr>
          <a:xfrm>
            <a:off x="0" y="-19050"/>
            <a:ext cx="12192000" cy="1430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9F5B59-4DE5-506E-93A4-2F1993268062}"/>
              </a:ext>
            </a:extLst>
          </p:cNvPr>
          <p:cNvSpPr/>
          <p:nvPr/>
        </p:nvSpPr>
        <p:spPr>
          <a:xfrm>
            <a:off x="0" y="-178490"/>
            <a:ext cx="12192000" cy="1430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AAA2C-9388-D857-0528-0FADBF8B451F}"/>
              </a:ext>
            </a:extLst>
          </p:cNvPr>
          <p:cNvSpPr txBox="1"/>
          <p:nvPr/>
        </p:nvSpPr>
        <p:spPr>
          <a:xfrm>
            <a:off x="361950" y="351790"/>
            <a:ext cx="8134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9E3ADD-0817-0838-B3B6-FE273B091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570906"/>
            <a:ext cx="4213158" cy="5075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3C110D-3D18-2859-55C4-558D3548D6DF}"/>
              </a:ext>
            </a:extLst>
          </p:cNvPr>
          <p:cNvSpPr txBox="1"/>
          <p:nvPr/>
        </p:nvSpPr>
        <p:spPr>
          <a:xfrm>
            <a:off x="6886575" y="3831754"/>
            <a:ext cx="4705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웹개발의 뼈대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D2C9F27-DA8E-77A4-D930-C031108857B6}"/>
              </a:ext>
            </a:extLst>
          </p:cNvPr>
          <p:cNvCxnSpPr/>
          <p:nvPr/>
        </p:nvCxnSpPr>
        <p:spPr>
          <a:xfrm>
            <a:off x="7239207" y="4467992"/>
            <a:ext cx="1948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39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F364FC0-A65E-65BD-B1DF-9828D5639080}"/>
              </a:ext>
            </a:extLst>
          </p:cNvPr>
          <p:cNvSpPr/>
          <p:nvPr/>
        </p:nvSpPr>
        <p:spPr>
          <a:xfrm>
            <a:off x="0" y="-9525"/>
            <a:ext cx="12192000" cy="1430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1E79A-BE09-B282-47BE-8B145CE1AEE8}"/>
              </a:ext>
            </a:extLst>
          </p:cNvPr>
          <p:cNvSpPr txBox="1"/>
          <p:nvPr/>
        </p:nvSpPr>
        <p:spPr>
          <a:xfrm>
            <a:off x="361950" y="351790"/>
            <a:ext cx="8134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E4A23F-7976-64D3-CD7A-994F3BE926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75" b="23252"/>
          <a:stretch/>
        </p:blipFill>
        <p:spPr>
          <a:xfrm>
            <a:off x="361950" y="1782306"/>
            <a:ext cx="3619500" cy="4666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BF859E-858C-DAE4-70B0-39FDFDBB3949}"/>
              </a:ext>
            </a:extLst>
          </p:cNvPr>
          <p:cNvSpPr txBox="1"/>
          <p:nvPr/>
        </p:nvSpPr>
        <p:spPr>
          <a:xfrm>
            <a:off x="6962775" y="3838678"/>
            <a:ext cx="4705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웹개발의 살</a:t>
            </a:r>
            <a:r>
              <a:rPr lang="en-US" altLang="ko-KR" sz="3000" b="1" dirty="0"/>
              <a:t>, </a:t>
            </a:r>
            <a:r>
              <a:rPr lang="ko-KR" altLang="en-US" sz="3000" b="1" dirty="0"/>
              <a:t>형태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3F2FA8-4FF6-58C9-AE43-0D1D089AFCE9}"/>
              </a:ext>
            </a:extLst>
          </p:cNvPr>
          <p:cNvCxnSpPr>
            <a:cxnSpLocks/>
          </p:cNvCxnSpPr>
          <p:nvPr/>
        </p:nvCxnSpPr>
        <p:spPr>
          <a:xfrm>
            <a:off x="7239207" y="4467992"/>
            <a:ext cx="2714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69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F364FC0-A65E-65BD-B1DF-9828D5639080}"/>
              </a:ext>
            </a:extLst>
          </p:cNvPr>
          <p:cNvSpPr/>
          <p:nvPr/>
        </p:nvSpPr>
        <p:spPr>
          <a:xfrm>
            <a:off x="0" y="-9525"/>
            <a:ext cx="12192000" cy="1430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66382-25AF-3AA1-B613-C7303205D794}"/>
              </a:ext>
            </a:extLst>
          </p:cNvPr>
          <p:cNvSpPr txBox="1"/>
          <p:nvPr/>
        </p:nvSpPr>
        <p:spPr>
          <a:xfrm>
            <a:off x="361950" y="351790"/>
            <a:ext cx="8134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A2D87D-EB35-6CE4-9B22-B4AFB761F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37903"/>
          <a:stretch/>
        </p:blipFill>
        <p:spPr>
          <a:xfrm>
            <a:off x="361950" y="1677670"/>
            <a:ext cx="2605046" cy="36849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598720-F05A-CE80-7B06-080E05F8A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1" y="5505450"/>
            <a:ext cx="4385882" cy="1000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937EF1-EE61-676F-E3DF-A05BADC9FE3B}"/>
              </a:ext>
            </a:extLst>
          </p:cNvPr>
          <p:cNvSpPr txBox="1"/>
          <p:nvPr/>
        </p:nvSpPr>
        <p:spPr>
          <a:xfrm>
            <a:off x="6886575" y="3831754"/>
            <a:ext cx="4705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웹개발의 동작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650513B-B3D6-1B57-E868-0F256749DCFE}"/>
              </a:ext>
            </a:extLst>
          </p:cNvPr>
          <p:cNvCxnSpPr/>
          <p:nvPr/>
        </p:nvCxnSpPr>
        <p:spPr>
          <a:xfrm>
            <a:off x="7239207" y="4467992"/>
            <a:ext cx="1948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31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F364FC0-A65E-65BD-B1DF-9828D5639080}"/>
              </a:ext>
            </a:extLst>
          </p:cNvPr>
          <p:cNvSpPr/>
          <p:nvPr/>
        </p:nvSpPr>
        <p:spPr>
          <a:xfrm>
            <a:off x="0" y="-9525"/>
            <a:ext cx="12192000" cy="1430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B01BE-F78C-6AF2-7CBC-4CDD9BE2AB3A}"/>
              </a:ext>
            </a:extLst>
          </p:cNvPr>
          <p:cNvSpPr txBox="1"/>
          <p:nvPr/>
        </p:nvSpPr>
        <p:spPr>
          <a:xfrm>
            <a:off x="5876926" y="3810684"/>
            <a:ext cx="4714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chrome://dino/</a:t>
            </a:r>
            <a:endParaRPr lang="ko-KR" altLang="en-US" sz="3600" dirty="0"/>
          </a:p>
        </p:txBody>
      </p:sp>
      <p:pic>
        <p:nvPicPr>
          <p:cNvPr id="2050" name="Picture 2" descr="구글 크롬에 공룡이 산다고? 귀여운 공룡 게임 하는 법">
            <a:extLst>
              <a:ext uri="{FF2B5EF4-FFF2-40B4-BE49-F238E27FC236}">
                <a16:creationId xmlns:a16="http://schemas.microsoft.com/office/drawing/2014/main" id="{F852AE2A-00B8-4CFF-288F-68D1F48FE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2524124"/>
            <a:ext cx="32194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903131-5C10-41F4-8C5F-BEE760992513}"/>
              </a:ext>
            </a:extLst>
          </p:cNvPr>
          <p:cNvSpPr txBox="1"/>
          <p:nvPr/>
        </p:nvSpPr>
        <p:spPr>
          <a:xfrm>
            <a:off x="5133975" y="3167390"/>
            <a:ext cx="4972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웹으로 만들어진 간단한 게임</a:t>
            </a:r>
          </a:p>
        </p:txBody>
      </p:sp>
    </p:spTree>
    <p:extLst>
      <p:ext uri="{BB962C8B-B14F-4D97-AF65-F5344CB8AC3E}">
        <p14:creationId xmlns:p14="http://schemas.microsoft.com/office/powerpoint/2010/main" val="393324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F364FC0-A65E-65BD-B1DF-9828D5639080}"/>
              </a:ext>
            </a:extLst>
          </p:cNvPr>
          <p:cNvSpPr/>
          <p:nvPr/>
        </p:nvSpPr>
        <p:spPr>
          <a:xfrm>
            <a:off x="0" y="-9525"/>
            <a:ext cx="12192000" cy="1430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3CF1B-7AAA-5108-C7F8-F80EBF6EBFC3}"/>
              </a:ext>
            </a:extLst>
          </p:cNvPr>
          <p:cNvSpPr txBox="1"/>
          <p:nvPr/>
        </p:nvSpPr>
        <p:spPr>
          <a:xfrm>
            <a:off x="4657725" y="3429000"/>
            <a:ext cx="304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724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67</Words>
  <Application>Microsoft Office PowerPoint</Application>
  <PresentationFormat>와이드스크린</PresentationFormat>
  <Paragraphs>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임채윤</dc:creator>
  <cp:lastModifiedBy>임채윤</cp:lastModifiedBy>
  <cp:revision>2</cp:revision>
  <dcterms:created xsi:type="dcterms:W3CDTF">2022-12-31T03:52:30Z</dcterms:created>
  <dcterms:modified xsi:type="dcterms:W3CDTF">2022-12-31T05:12:09Z</dcterms:modified>
</cp:coreProperties>
</file>