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86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7" r:id="rId10"/>
    <p:sldId id="298" r:id="rId11"/>
    <p:sldId id="299" r:id="rId12"/>
    <p:sldId id="300" r:id="rId13"/>
    <p:sldId id="295" r:id="rId14"/>
    <p:sldId id="296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8"/>
    <p:restoredTop sz="96240"/>
  </p:normalViewPr>
  <p:slideViewPr>
    <p:cSldViewPr snapToGrid="0">
      <p:cViewPr>
        <p:scale>
          <a:sx n="50" d="100"/>
          <a:sy n="50" d="100"/>
        </p:scale>
        <p:origin x="10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789-4A49-B549-890D-3FE18BAC72F5}" type="datetimeFigureOut">
              <a:rPr kumimoji="1" lang="ko-Kore-KR" altLang="en-US" smtClean="0"/>
              <a:t>07/22/2024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B3DFE-8435-5E4C-8540-D28580899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43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6412"/>
            <a:ext cx="7772400" cy="2242088"/>
          </a:xfrm>
        </p:spPr>
        <p:txBody>
          <a:bodyPr anchor="ctr">
            <a:normAutofit/>
          </a:bodyPr>
          <a:lstStyle>
            <a:lvl1pPr algn="ctr">
              <a:defRPr sz="4000" b="0" i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92895"/>
            <a:ext cx="6858000" cy="555139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EF693-AFAB-4675-A3A1-95EFDDDF2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Chaeyun Lim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6" y="153911"/>
            <a:ext cx="8825450" cy="504000"/>
          </a:xfrm>
        </p:spPr>
        <p:txBody>
          <a:bodyPr/>
          <a:lstStyle>
            <a:lvl1pPr>
              <a:lnSpc>
                <a:spcPct val="100000"/>
              </a:lnSpc>
              <a:defRPr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0000">
              <a:buClr>
                <a:srgbClr val="FFC000"/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00000">
              <a:buClr>
                <a:schemeClr val="accent1">
                  <a:lumMod val="50000"/>
                </a:schemeClr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800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2600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AED58-C5B7-43F5-AF85-B4C05B927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Chaeyun Lim</a:t>
            </a:r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38A120-B95D-537F-C21E-4DCE117E36EB}"/>
              </a:ext>
            </a:extLst>
          </p:cNvPr>
          <p:cNvGrpSpPr/>
          <p:nvPr userDrawn="1"/>
        </p:nvGrpSpPr>
        <p:grpSpPr>
          <a:xfrm>
            <a:off x="159274" y="690564"/>
            <a:ext cx="8825451" cy="45719"/>
            <a:chOff x="159274" y="690564"/>
            <a:chExt cx="8825451" cy="4571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0579AD-3C48-2164-88E7-8D24CBF12541}"/>
                </a:ext>
              </a:extLst>
            </p:cNvPr>
            <p:cNvCxnSpPr/>
            <p:nvPr userDrawn="1"/>
          </p:nvCxnSpPr>
          <p:spPr>
            <a:xfrm>
              <a:off x="159274" y="709674"/>
              <a:ext cx="882545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04D0A011-8A7B-8BF5-752D-1C8F8360445C}"/>
                </a:ext>
              </a:extLst>
            </p:cNvPr>
            <p:cNvSpPr/>
            <p:nvPr userDrawn="1"/>
          </p:nvSpPr>
          <p:spPr>
            <a:xfrm>
              <a:off x="7540406" y="690564"/>
              <a:ext cx="119062" cy="45719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7D7B5-4258-A86C-3D97-8204ABB72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4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4" y="148448"/>
            <a:ext cx="8825451" cy="50400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B9519D-055F-4C6B-BAF0-E97B6B1E1F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Chaeyun Lim</a:t>
            </a:r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9623E5-FEF0-FAC3-D545-E01501FB1614}"/>
              </a:ext>
            </a:extLst>
          </p:cNvPr>
          <p:cNvGrpSpPr/>
          <p:nvPr userDrawn="1"/>
        </p:nvGrpSpPr>
        <p:grpSpPr>
          <a:xfrm>
            <a:off x="159274" y="690564"/>
            <a:ext cx="8825451" cy="45719"/>
            <a:chOff x="159274" y="690564"/>
            <a:chExt cx="8825451" cy="4571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5B30841-6E2D-113A-7CAB-CACE3A7D1669}"/>
                </a:ext>
              </a:extLst>
            </p:cNvPr>
            <p:cNvCxnSpPr/>
            <p:nvPr userDrawn="1"/>
          </p:nvCxnSpPr>
          <p:spPr>
            <a:xfrm>
              <a:off x="159274" y="709674"/>
              <a:ext cx="882545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83BD897F-1B3A-8C5B-79CA-BD44BCEA8DB1}"/>
                </a:ext>
              </a:extLst>
            </p:cNvPr>
            <p:cNvSpPr/>
            <p:nvPr userDrawn="1"/>
          </p:nvSpPr>
          <p:spPr>
            <a:xfrm>
              <a:off x="7540406" y="690564"/>
              <a:ext cx="119062" cy="45719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2A2094-BC6B-A900-9C16-9754EE374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A61BAA5-BF17-498E-8462-EA10D8DD1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Chaeyun Lim</a:t>
            </a:r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33241-DC97-C17F-F5E5-81B7EDD918F7}"/>
              </a:ext>
            </a:extLst>
          </p:cNvPr>
          <p:cNvGrpSpPr/>
          <p:nvPr userDrawn="1"/>
        </p:nvGrpSpPr>
        <p:grpSpPr>
          <a:xfrm>
            <a:off x="159274" y="690564"/>
            <a:ext cx="8825451" cy="45719"/>
            <a:chOff x="159274" y="690564"/>
            <a:chExt cx="8825451" cy="4571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191316F-3544-F727-911F-50104A09E419}"/>
                </a:ext>
              </a:extLst>
            </p:cNvPr>
            <p:cNvCxnSpPr/>
            <p:nvPr userDrawn="1"/>
          </p:nvCxnSpPr>
          <p:spPr>
            <a:xfrm>
              <a:off x="159274" y="709674"/>
              <a:ext cx="882545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60D6285D-B4CC-3F4B-1C69-0F9990C0821D}"/>
                </a:ext>
              </a:extLst>
            </p:cNvPr>
            <p:cNvSpPr/>
            <p:nvPr userDrawn="1"/>
          </p:nvSpPr>
          <p:spPr>
            <a:xfrm>
              <a:off x="7540406" y="690564"/>
              <a:ext cx="119062" cy="45719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8C7286-D437-0604-A3BE-287CD5309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74" y="156995"/>
            <a:ext cx="8881597" cy="50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74" y="776177"/>
            <a:ext cx="8825451" cy="571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7" name="그림 13">
            <a:extLst>
              <a:ext uri="{FF2B5EF4-FFF2-40B4-BE49-F238E27FC236}">
                <a16:creationId xmlns:a16="http://schemas.microsoft.com/office/drawing/2014/main" id="{33DF8031-2F90-8A49-A2F5-26BA50E40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21" y="68889"/>
            <a:ext cx="400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Chaeyun Lim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5332E-F184-407D-B024-9F0A1C17AF65}"/>
              </a:ext>
            </a:extLst>
          </p:cNvPr>
          <p:cNvSpPr txBox="1"/>
          <p:nvPr userDrawn="1"/>
        </p:nvSpPr>
        <p:spPr>
          <a:xfrm>
            <a:off x="76089" y="660191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000" b="1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  <a:cs typeface="Arial Narrow" panose="020B0604020202020204" pitchFamily="34" charset="0"/>
              </a:rPr>
              <a:t>DAN Lab.</a:t>
            </a:r>
            <a:endParaRPr kumimoji="1" lang="ko-Kore-KR" altLang="en-US" sz="1000" b="1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  <a:cs typeface="Arial Narrow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73729B-C8D0-4575-9F8C-68AB60326507}"/>
              </a:ext>
            </a:extLst>
          </p:cNvPr>
          <p:cNvGrpSpPr/>
          <p:nvPr userDrawn="1"/>
        </p:nvGrpSpPr>
        <p:grpSpPr>
          <a:xfrm>
            <a:off x="150465" y="6554491"/>
            <a:ext cx="8825451" cy="45719"/>
            <a:chOff x="159274" y="690564"/>
            <a:chExt cx="8825451" cy="4571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EF9F353-78E8-435B-A1CC-18CF45E8AF61}"/>
                </a:ext>
              </a:extLst>
            </p:cNvPr>
            <p:cNvCxnSpPr/>
            <p:nvPr userDrawn="1"/>
          </p:nvCxnSpPr>
          <p:spPr>
            <a:xfrm>
              <a:off x="159274" y="709674"/>
              <a:ext cx="882545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4326A358-DF3A-4C00-8CC6-589A6993EC1B}"/>
                </a:ext>
              </a:extLst>
            </p:cNvPr>
            <p:cNvSpPr/>
            <p:nvPr userDrawn="1"/>
          </p:nvSpPr>
          <p:spPr>
            <a:xfrm>
              <a:off x="848683" y="690564"/>
              <a:ext cx="119062" cy="45719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3720DEE-8508-41C9-B4C5-E3302AE83305}"/>
              </a:ext>
            </a:extLst>
          </p:cNvPr>
          <p:cNvSpPr txBox="1"/>
          <p:nvPr userDrawn="1"/>
        </p:nvSpPr>
        <p:spPr>
          <a:xfrm>
            <a:off x="7595834" y="485189"/>
            <a:ext cx="1478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900" b="1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  <a:cs typeface="Arial Narrow" panose="020B0604020202020204" pitchFamily="34" charset="0"/>
              </a:rPr>
              <a:t>MYONGJI UNIVERSITY</a:t>
            </a:r>
            <a:endParaRPr kumimoji="1" lang="ko-Kore-KR" altLang="en-US" sz="900" b="1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  <a:cs typeface="Arial Narrow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2BA5A-97EC-4308-C96C-15B2C69D7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6135" y="6624604"/>
            <a:ext cx="2057400" cy="223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0E78-ADD9-43DB-BB54-FAB91B9DC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18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dbs0627@mj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A620-4C1E-4FD8-A9B0-D00B01855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96412"/>
            <a:ext cx="7772400" cy="1485531"/>
          </a:xfrm>
        </p:spPr>
        <p:txBody>
          <a:bodyPr/>
          <a:lstStyle/>
          <a:p>
            <a:r>
              <a:rPr lang="en-US" altLang="ko-KR" dirty="0"/>
              <a:t>Deep Learning from Scratch</a:t>
            </a:r>
            <a:br>
              <a:rPr lang="en-US" altLang="ko-KR" dirty="0"/>
            </a:br>
            <a:r>
              <a:rPr lang="en-US" altLang="ko-KR" dirty="0"/>
              <a:t>Chapter 5-2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BB8D73-1E9F-481F-BFFD-3E7E04C08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434671"/>
            <a:ext cx="7772399" cy="101599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Times New Roman"/>
                <a:ea typeface="Malgun Gothic"/>
                <a:cs typeface="Times New Roman"/>
              </a:rPr>
              <a:t>2024. 07. 24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F9C8D4-A01A-7679-B769-0F7696A1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35945"/>
              </p:ext>
            </p:extLst>
          </p:nvPr>
        </p:nvGraphicFramePr>
        <p:xfrm>
          <a:off x="2562685" y="4726590"/>
          <a:ext cx="401862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49">
                  <a:extLst>
                    <a:ext uri="{9D8B030D-6E8A-4147-A177-3AD203B41FA5}">
                      <a16:colId xmlns:a16="http://schemas.microsoft.com/office/drawing/2014/main" val="1816685032"/>
                    </a:ext>
                  </a:extLst>
                </a:gridCol>
                <a:gridCol w="2637177">
                  <a:extLst>
                    <a:ext uri="{9D8B030D-6E8A-4147-A177-3AD203B41FA5}">
                      <a16:colId xmlns:a16="http://schemas.microsoft.com/office/drawing/2014/main" val="45970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Chaeyun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3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codbs0627@mju.ac.kr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7227"/>
                  </a:ext>
                </a:extLst>
              </a:tr>
              <a:tr h="372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Data Analysis and Networking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(DAN Lab.)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7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https://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danlab.mju.ac.kr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3292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8848219-ADBF-1667-5B87-D7AF15DFF102}"/>
              </a:ext>
            </a:extLst>
          </p:cNvPr>
          <p:cNvSpPr txBox="1"/>
          <p:nvPr/>
        </p:nvSpPr>
        <p:spPr>
          <a:xfrm>
            <a:off x="685799" y="6594020"/>
            <a:ext cx="77723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Communication Engineering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6324DE1-953F-B79B-D22C-FB96E8527A22}"/>
              </a:ext>
            </a:extLst>
          </p:cNvPr>
          <p:cNvSpPr txBox="1">
            <a:spLocks/>
          </p:cNvSpPr>
          <p:nvPr/>
        </p:nvSpPr>
        <p:spPr>
          <a:xfrm>
            <a:off x="685798" y="2453756"/>
            <a:ext cx="7772400" cy="834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11893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sz="2000" dirty="0"/>
              <a:t>Neural Network Learning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110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오차역전파법</a:t>
            </a:r>
            <a:r>
              <a:rPr kumimoji="1" lang="ko-KR" altLang="en-US" dirty="0"/>
              <a:t>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err="1"/>
              <a:t>오차역전파법을</a:t>
            </a:r>
            <a:r>
              <a:rPr kumimoji="1" lang="ko-KR" altLang="en-US" dirty="0"/>
              <a:t> 적용한 신경망 구현하기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0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오차역전파법</a:t>
            </a:r>
            <a:r>
              <a:rPr kumimoji="1" lang="ko-KR" altLang="en-US" dirty="0"/>
              <a:t>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err="1"/>
              <a:t>오차역전파법으로</a:t>
            </a:r>
            <a:r>
              <a:rPr kumimoji="1" lang="ko-KR" altLang="en-US" dirty="0"/>
              <a:t> 구한 기울기 검증하기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0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오차역전파법</a:t>
            </a:r>
            <a:r>
              <a:rPr kumimoji="1" lang="ko-KR" altLang="en-US" dirty="0"/>
              <a:t>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err="1"/>
              <a:t>오차역전파법을</a:t>
            </a:r>
            <a:r>
              <a:rPr kumimoji="1" lang="ko-KR" altLang="en-US" dirty="0"/>
              <a:t> 사용한 학습 구현하기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5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Mission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err="1"/>
              <a:t>오차역전파법을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Gradient </a:t>
            </a:r>
            <a:r>
              <a:rPr kumimoji="1" lang="ko-KR" altLang="en-US" dirty="0"/>
              <a:t>소실 문제를 설명할 수 있는지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직접 구현해보고 값을 넣어 결과를 얻어보기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2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Discussion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교재 코드처럼 각각의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를 직접 갱신하는 것이 아닌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자동으로 갱신하는 방법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Virtual Reality &amp; Augmented Reality 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오차역전파법이</a:t>
            </a:r>
            <a:r>
              <a:rPr kumimoji="1" lang="ko-KR" altLang="en-US" dirty="0"/>
              <a:t> 어떻게 사용되는지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수치미분과 </a:t>
            </a:r>
            <a:r>
              <a:rPr kumimoji="1" lang="ko-KR" altLang="en-US" dirty="0" err="1"/>
              <a:t>오차역전파법이</a:t>
            </a:r>
            <a:r>
              <a:rPr kumimoji="1" lang="ko-KR" altLang="en-US" dirty="0"/>
              <a:t> 어느 정도로 성능</a:t>
            </a:r>
            <a:r>
              <a:rPr kumimoji="1" lang="en-US" altLang="ko-KR" dirty="0"/>
              <a:t>(</a:t>
            </a:r>
            <a:r>
              <a:rPr kumimoji="1" lang="ko-KR" altLang="en-US" dirty="0"/>
              <a:t>시간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차이나는지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5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11DCE-7A18-435C-BAD6-8C1DAC18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8807"/>
            <a:ext cx="9144000" cy="125783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0" dirty="0"/>
              <a:t>Thank you for your attention.</a:t>
            </a:r>
            <a:endParaRPr lang="ko-KR" altLang="en-US" sz="3200" b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07C45-5D71-476F-A1CA-CB2805D67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</p:spPr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ADC208-A2C7-3CF2-0563-82EEC4397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A824D-1249-5ED9-3911-E8148731E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06EF9-26C5-5A00-F24B-F4366BC6E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87189B-4B56-4BB0-5284-E3D00E7793DD}"/>
              </a:ext>
            </a:extLst>
          </p:cNvPr>
          <p:cNvGrpSpPr/>
          <p:nvPr/>
        </p:nvGrpSpPr>
        <p:grpSpPr>
          <a:xfrm>
            <a:off x="499090" y="2920239"/>
            <a:ext cx="5802670" cy="1017522"/>
            <a:chOff x="303571" y="2697864"/>
            <a:chExt cx="5802670" cy="10175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D54DA7-1E6C-560D-FBDE-D46A292A33D8}"/>
                </a:ext>
              </a:extLst>
            </p:cNvPr>
            <p:cNvSpPr txBox="1"/>
            <p:nvPr/>
          </p:nvSpPr>
          <p:spPr>
            <a:xfrm>
              <a:off x="734252" y="3192166"/>
              <a:ext cx="4921540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Backward Propagation Of Errors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34C2A7B-67A7-B239-8FA7-23E2B5C6669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52" y="2697864"/>
              <a:ext cx="0" cy="1017522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51A598-74BA-77F3-4838-F5BC0EA6F254}"/>
                </a:ext>
              </a:extLst>
            </p:cNvPr>
            <p:cNvCxnSpPr>
              <a:cxnSpLocks/>
            </p:cNvCxnSpPr>
            <p:nvPr/>
          </p:nvCxnSpPr>
          <p:spPr>
            <a:xfrm>
              <a:off x="303571" y="3063154"/>
              <a:ext cx="580267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6FFFF20-D28A-9340-F37D-718B1B9EBF63}"/>
                </a:ext>
              </a:extLst>
            </p:cNvPr>
            <p:cNvSpPr/>
            <p:nvPr/>
          </p:nvSpPr>
          <p:spPr>
            <a:xfrm>
              <a:off x="590252" y="2991154"/>
              <a:ext cx="144000" cy="14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24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en-US" b="1" dirty="0"/>
              <a:t>5.6 Affine/</a:t>
            </a:r>
            <a:r>
              <a:rPr kumimoji="1" lang="en-US" altLang="en-US" b="1" dirty="0" err="1"/>
              <a:t>Softmax</a:t>
            </a:r>
            <a:r>
              <a:rPr kumimoji="1" lang="en-US" altLang="en-US" b="1" dirty="0"/>
              <a:t> </a:t>
            </a:r>
            <a:r>
              <a:rPr kumimoji="1" lang="ko-KR" altLang="en-US" b="1" dirty="0"/>
              <a:t>계층 구현하기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Affine </a:t>
            </a:r>
            <a:r>
              <a:rPr kumimoji="1" lang="ko-KR" altLang="en-US" dirty="0"/>
              <a:t>계층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배치용 </a:t>
            </a:r>
            <a:r>
              <a:rPr kumimoji="1" lang="en-US" altLang="ko-KR" dirty="0"/>
              <a:t>Affine </a:t>
            </a:r>
            <a:r>
              <a:rPr kumimoji="1" lang="ko-KR" altLang="en-US" dirty="0"/>
              <a:t>계층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Softmax</a:t>
            </a:r>
            <a:r>
              <a:rPr kumimoji="1" lang="en-US" altLang="ko-KR" dirty="0"/>
              <a:t>-with-Loss </a:t>
            </a:r>
            <a:r>
              <a:rPr kumimoji="1" lang="ko-KR" altLang="en-US" dirty="0"/>
              <a:t>계층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 err="1"/>
              <a:t>Softmax</a:t>
            </a:r>
            <a:r>
              <a:rPr kumimoji="1" lang="en-US" altLang="ko-KR" dirty="0"/>
              <a:t>/Cross Entropy Error </a:t>
            </a:r>
            <a:r>
              <a:rPr kumimoji="1" lang="ko-KR" altLang="en-US" dirty="0" err="1"/>
              <a:t>순전파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ko-KR" altLang="en-US" dirty="0" err="1"/>
              <a:t>역전파</a:t>
            </a:r>
            <a:r>
              <a:rPr kumimoji="1" lang="ko-KR" altLang="en-US" dirty="0"/>
              <a:t> 계산 그래프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b="1" dirty="0"/>
              <a:t>5.7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오차역전파법</a:t>
            </a:r>
            <a:r>
              <a:rPr kumimoji="1" lang="ko-KR" altLang="en-US" b="1" dirty="0"/>
              <a:t> 구현하기</a:t>
            </a:r>
            <a:endParaRPr kumimoji="1" lang="en-US" altLang="ko-KR" b="1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신경망 학습의 전체 그림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 err="1"/>
              <a:t>오차역전파법을</a:t>
            </a:r>
            <a:r>
              <a:rPr kumimoji="1" lang="ko-KR" altLang="en-US" dirty="0"/>
              <a:t> 적용한 신경망 구현하기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 err="1"/>
              <a:t>오차역전파법으로</a:t>
            </a:r>
            <a:r>
              <a:rPr kumimoji="1" lang="ko-KR" altLang="en-US" dirty="0"/>
              <a:t> 구한 기울기 검증하기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 err="1"/>
              <a:t>오차역전파법을</a:t>
            </a:r>
            <a:r>
              <a:rPr kumimoji="1" lang="ko-KR" altLang="en-US" dirty="0"/>
              <a:t> 사용한 학습 구현하기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오차역전파법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9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Affine/</a:t>
            </a:r>
            <a:r>
              <a:rPr kumimoji="1" lang="en-US" altLang="ko-KR" dirty="0" err="1"/>
              <a:t>Softmax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계층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Affine </a:t>
            </a:r>
            <a:r>
              <a:rPr kumimoji="1" lang="ko-KR" altLang="en-US" dirty="0"/>
              <a:t>계층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2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Affine/</a:t>
            </a:r>
            <a:r>
              <a:rPr kumimoji="1" lang="en-US" altLang="ko-KR" dirty="0" err="1"/>
              <a:t>Softmax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계층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배치용 </a:t>
            </a:r>
            <a:r>
              <a:rPr kumimoji="1" lang="en-US" altLang="ko-KR" dirty="0"/>
              <a:t>Affine </a:t>
            </a:r>
            <a:r>
              <a:rPr kumimoji="1" lang="ko-KR" altLang="en-US" dirty="0"/>
              <a:t>계층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5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Affine/</a:t>
            </a:r>
            <a:r>
              <a:rPr kumimoji="1" lang="en-US" altLang="ko-KR" dirty="0" err="1"/>
              <a:t>Softmax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계층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Softmax</a:t>
            </a:r>
            <a:r>
              <a:rPr kumimoji="1" lang="en-US" altLang="ko-KR" dirty="0"/>
              <a:t>-with-Loss </a:t>
            </a:r>
            <a:r>
              <a:rPr kumimoji="1" lang="ko-KR" altLang="en-US" dirty="0"/>
              <a:t>계층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2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Affine/</a:t>
            </a:r>
            <a:r>
              <a:rPr kumimoji="1" lang="en-US" altLang="ko-KR" dirty="0" err="1"/>
              <a:t>Softmax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계층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Softmax</a:t>
            </a:r>
            <a:r>
              <a:rPr kumimoji="1" lang="en-US" altLang="ko-KR" dirty="0"/>
              <a:t>/Cross Entropy Error </a:t>
            </a:r>
            <a:r>
              <a:rPr kumimoji="1" lang="ko-KR" altLang="en-US" dirty="0" err="1"/>
              <a:t>순전파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ko-KR" altLang="en-US" dirty="0" err="1"/>
              <a:t>역전파</a:t>
            </a:r>
            <a:r>
              <a:rPr kumimoji="1" lang="ko-KR" altLang="en-US" dirty="0"/>
              <a:t> 계산 그래프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5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오차역전파법</a:t>
            </a:r>
            <a:r>
              <a:rPr kumimoji="1" lang="ko-KR" altLang="en-US" dirty="0"/>
              <a:t> 구현하기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신경망 학습의 전체 그림</a:t>
            </a:r>
            <a:r>
              <a:rPr kumimoji="1" lang="en-US" altLang="ko-KR" dirty="0"/>
              <a:t>	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1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NLabPresentationFormat.potx" id="{BBF96A0A-279E-C14F-8E21-3F6C5BB324BB}" vid="{D9698990-F356-E147-950E-EF2F8EFD97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59</TotalTime>
  <Words>309</Words>
  <Application>Microsoft Office PowerPoint</Application>
  <PresentationFormat>화면 슬라이드 쇼(4:3)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Sitka Text</vt:lpstr>
      <vt:lpstr>Times New Roman</vt:lpstr>
      <vt:lpstr>Wingdings</vt:lpstr>
      <vt:lpstr>Office 테마</vt:lpstr>
      <vt:lpstr>Deep Learning from Scratch Chapter 5-2</vt:lpstr>
      <vt:lpstr>PowerPoint 프레젠테이션</vt:lpstr>
      <vt:lpstr>목차</vt:lpstr>
      <vt:lpstr>오차역전파법 개념</vt:lpstr>
      <vt:lpstr>Affine/Softmax 계층 구현하기</vt:lpstr>
      <vt:lpstr>Affine/Softmax 계층 구현하기</vt:lpstr>
      <vt:lpstr>Affine/Softmax 계층 구현하기</vt:lpstr>
      <vt:lpstr>Affine/Softmax 계층 구현하기</vt:lpstr>
      <vt:lpstr>오차역전파법 구현하기</vt:lpstr>
      <vt:lpstr>오차역전파법 구현하기</vt:lpstr>
      <vt:lpstr>오차역전파법 구현하기</vt:lpstr>
      <vt:lpstr>오차역전파법 구현하기</vt:lpstr>
      <vt:lpstr>Mission</vt:lpstr>
      <vt:lpstr>Discussion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김지하</dc:creator>
  <cp:lastModifiedBy>채 채</cp:lastModifiedBy>
  <cp:revision>48</cp:revision>
  <cp:lastPrinted>2020-07-22T01:44:54Z</cp:lastPrinted>
  <dcterms:created xsi:type="dcterms:W3CDTF">2023-05-24T11:48:44Z</dcterms:created>
  <dcterms:modified xsi:type="dcterms:W3CDTF">2024-07-22T09:57:37Z</dcterms:modified>
</cp:coreProperties>
</file>