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4"/>
  </p:handoutMasterIdLst>
  <p:sldIdLst>
    <p:sldId id="256" r:id="rId2"/>
    <p:sldId id="257" r:id="rId3"/>
  </p:sldIdLst>
  <p:sldSz cx="12192000" cy="16256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2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Power</a:t>
            </a:r>
          </a:p>
        </c:rich>
      </c:tx>
      <c:layout>
        <c:manualLayout>
          <c:xMode val="edge"/>
          <c:yMode val="edge"/>
          <c:x val="0.4208753670548867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801938594280624E-2"/>
          <c:y val="0.13406028779726606"/>
          <c:w val="0.88592844499602763"/>
          <c:h val="0.6740689544795347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Power (kW)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Sheet1!$A$2:$A$9</c:f>
              <c:numCache>
                <c:formatCode>General</c:formatCode>
                <c:ptCount val="8"/>
                <c:pt idx="1">
                  <c:v>650</c:v>
                </c:pt>
                <c:pt idx="3">
                  <c:v>655</c:v>
                </c:pt>
                <c:pt idx="5">
                  <c:v>720</c:v>
                </c:pt>
                <c:pt idx="7">
                  <c:v>670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E39-4932-85D1-7969E8C1F1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Point1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650</c:v>
                </c:pt>
                <c:pt idx="1">
                  <c:v>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E39-4932-85D1-7969E8C1F1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Point2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2">
                  <c:v>655</c:v>
                </c:pt>
                <c:pt idx="3">
                  <c:v>655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E39-4932-85D1-7969E8C1F15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Point3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4">
                  <c:v>720</c:v>
                </c:pt>
                <c:pt idx="5">
                  <c:v>720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E39-4932-85D1-7969E8C1F15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Point4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6">
                  <c:v>670</c:v>
                </c:pt>
                <c:pt idx="7">
                  <c:v>670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1E39-4932-85D1-7969E8C1F157}"/>
            </c:ext>
          </c:extLst>
        </c:ser>
        <c:ser>
          <c:idx val="5"/>
          <c:order val="5"/>
          <c:tx>
            <c:strRef>
              <c:f>Sheet1!$I$1</c:f>
              <c:strCache>
                <c:ptCount val="1"/>
                <c:pt idx="0">
                  <c:v>Simulation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Sheet1!$H$2:$H$121</c:f>
              <c:numCache>
                <c:formatCode>General</c:formatCode>
                <c:ptCount val="120"/>
                <c:pt idx="0">
                  <c:v>-29</c:v>
                </c:pt>
                <c:pt idx="1">
                  <c:v>-28</c:v>
                </c:pt>
                <c:pt idx="2">
                  <c:v>-27</c:v>
                </c:pt>
                <c:pt idx="3">
                  <c:v>-26</c:v>
                </c:pt>
                <c:pt idx="4">
                  <c:v>-25</c:v>
                </c:pt>
                <c:pt idx="5">
                  <c:v>-24</c:v>
                </c:pt>
                <c:pt idx="6">
                  <c:v>-23</c:v>
                </c:pt>
                <c:pt idx="7">
                  <c:v>-22</c:v>
                </c:pt>
                <c:pt idx="8">
                  <c:v>-21</c:v>
                </c:pt>
                <c:pt idx="9">
                  <c:v>-20</c:v>
                </c:pt>
                <c:pt idx="10">
                  <c:v>-19</c:v>
                </c:pt>
                <c:pt idx="11">
                  <c:v>-18</c:v>
                </c:pt>
                <c:pt idx="12">
                  <c:v>-17</c:v>
                </c:pt>
                <c:pt idx="13">
                  <c:v>-16</c:v>
                </c:pt>
                <c:pt idx="14">
                  <c:v>-15</c:v>
                </c:pt>
                <c:pt idx="15">
                  <c:v>-14</c:v>
                </c:pt>
                <c:pt idx="16">
                  <c:v>-13</c:v>
                </c:pt>
                <c:pt idx="17">
                  <c:v>-12</c:v>
                </c:pt>
                <c:pt idx="18">
                  <c:v>-11</c:v>
                </c:pt>
                <c:pt idx="19">
                  <c:v>-10</c:v>
                </c:pt>
                <c:pt idx="20">
                  <c:v>-9</c:v>
                </c:pt>
                <c:pt idx="21">
                  <c:v>-8</c:v>
                </c:pt>
                <c:pt idx="22">
                  <c:v>-7</c:v>
                </c:pt>
                <c:pt idx="23">
                  <c:v>-6</c:v>
                </c:pt>
                <c:pt idx="24">
                  <c:v>-5</c:v>
                </c:pt>
                <c:pt idx="25">
                  <c:v>-4</c:v>
                </c:pt>
                <c:pt idx="26">
                  <c:v>-3</c:v>
                </c:pt>
                <c:pt idx="27">
                  <c:v>-2</c:v>
                </c:pt>
                <c:pt idx="28">
                  <c:v>-1</c:v>
                </c:pt>
                <c:pt idx="29">
                  <c:v>0</c:v>
                </c:pt>
                <c:pt idx="30">
                  <c:v>1</c:v>
                </c:pt>
                <c:pt idx="31">
                  <c:v>2</c:v>
                </c:pt>
                <c:pt idx="32">
                  <c:v>3</c:v>
                </c:pt>
                <c:pt idx="33">
                  <c:v>4</c:v>
                </c:pt>
                <c:pt idx="34">
                  <c:v>5</c:v>
                </c:pt>
                <c:pt idx="35">
                  <c:v>6</c:v>
                </c:pt>
                <c:pt idx="36">
                  <c:v>7</c:v>
                </c:pt>
                <c:pt idx="37">
                  <c:v>8</c:v>
                </c:pt>
                <c:pt idx="38">
                  <c:v>9</c:v>
                </c:pt>
                <c:pt idx="39">
                  <c:v>10</c:v>
                </c:pt>
                <c:pt idx="40">
                  <c:v>11</c:v>
                </c:pt>
                <c:pt idx="41">
                  <c:v>12</c:v>
                </c:pt>
                <c:pt idx="42">
                  <c:v>13</c:v>
                </c:pt>
                <c:pt idx="43">
                  <c:v>14</c:v>
                </c:pt>
                <c:pt idx="44">
                  <c:v>15</c:v>
                </c:pt>
                <c:pt idx="45">
                  <c:v>16</c:v>
                </c:pt>
                <c:pt idx="46">
                  <c:v>17</c:v>
                </c:pt>
                <c:pt idx="47">
                  <c:v>18</c:v>
                </c:pt>
                <c:pt idx="48">
                  <c:v>19</c:v>
                </c:pt>
                <c:pt idx="49">
                  <c:v>20</c:v>
                </c:pt>
                <c:pt idx="50">
                  <c:v>21</c:v>
                </c:pt>
                <c:pt idx="51">
                  <c:v>22</c:v>
                </c:pt>
                <c:pt idx="52">
                  <c:v>23</c:v>
                </c:pt>
                <c:pt idx="53">
                  <c:v>24</c:v>
                </c:pt>
                <c:pt idx="54">
                  <c:v>25</c:v>
                </c:pt>
                <c:pt idx="55">
                  <c:v>26</c:v>
                </c:pt>
                <c:pt idx="56">
                  <c:v>27</c:v>
                </c:pt>
                <c:pt idx="57">
                  <c:v>28</c:v>
                </c:pt>
                <c:pt idx="58">
                  <c:v>29</c:v>
                </c:pt>
                <c:pt idx="59">
                  <c:v>30</c:v>
                </c:pt>
                <c:pt idx="60">
                  <c:v>31</c:v>
                </c:pt>
                <c:pt idx="61">
                  <c:v>32</c:v>
                </c:pt>
                <c:pt idx="62">
                  <c:v>33</c:v>
                </c:pt>
                <c:pt idx="63">
                  <c:v>34</c:v>
                </c:pt>
                <c:pt idx="64">
                  <c:v>35</c:v>
                </c:pt>
                <c:pt idx="65">
                  <c:v>36</c:v>
                </c:pt>
                <c:pt idx="66">
                  <c:v>37</c:v>
                </c:pt>
                <c:pt idx="67">
                  <c:v>38</c:v>
                </c:pt>
                <c:pt idx="68">
                  <c:v>39</c:v>
                </c:pt>
                <c:pt idx="69">
                  <c:v>40</c:v>
                </c:pt>
                <c:pt idx="70">
                  <c:v>41</c:v>
                </c:pt>
                <c:pt idx="71">
                  <c:v>42</c:v>
                </c:pt>
                <c:pt idx="72">
                  <c:v>43</c:v>
                </c:pt>
                <c:pt idx="73">
                  <c:v>44</c:v>
                </c:pt>
                <c:pt idx="74">
                  <c:v>45</c:v>
                </c:pt>
                <c:pt idx="75">
                  <c:v>46</c:v>
                </c:pt>
                <c:pt idx="76">
                  <c:v>47</c:v>
                </c:pt>
                <c:pt idx="77">
                  <c:v>48</c:v>
                </c:pt>
                <c:pt idx="78">
                  <c:v>49</c:v>
                </c:pt>
                <c:pt idx="79">
                  <c:v>50</c:v>
                </c:pt>
                <c:pt idx="80">
                  <c:v>51</c:v>
                </c:pt>
                <c:pt idx="81">
                  <c:v>52</c:v>
                </c:pt>
                <c:pt idx="82">
                  <c:v>53</c:v>
                </c:pt>
                <c:pt idx="83">
                  <c:v>54</c:v>
                </c:pt>
                <c:pt idx="84">
                  <c:v>55</c:v>
                </c:pt>
                <c:pt idx="85">
                  <c:v>56</c:v>
                </c:pt>
                <c:pt idx="86">
                  <c:v>57</c:v>
                </c:pt>
                <c:pt idx="87">
                  <c:v>58</c:v>
                </c:pt>
                <c:pt idx="88">
                  <c:v>59</c:v>
                </c:pt>
                <c:pt idx="89">
                  <c:v>60</c:v>
                </c:pt>
                <c:pt idx="90">
                  <c:v>61</c:v>
                </c:pt>
                <c:pt idx="91">
                  <c:v>62</c:v>
                </c:pt>
                <c:pt idx="92">
                  <c:v>63</c:v>
                </c:pt>
                <c:pt idx="93">
                  <c:v>64</c:v>
                </c:pt>
                <c:pt idx="94">
                  <c:v>65</c:v>
                </c:pt>
                <c:pt idx="95">
                  <c:v>66</c:v>
                </c:pt>
                <c:pt idx="96">
                  <c:v>67</c:v>
                </c:pt>
                <c:pt idx="97">
                  <c:v>68</c:v>
                </c:pt>
                <c:pt idx="98">
                  <c:v>69</c:v>
                </c:pt>
                <c:pt idx="99">
                  <c:v>70</c:v>
                </c:pt>
                <c:pt idx="100">
                  <c:v>71</c:v>
                </c:pt>
                <c:pt idx="101">
                  <c:v>72</c:v>
                </c:pt>
                <c:pt idx="102">
                  <c:v>73</c:v>
                </c:pt>
                <c:pt idx="103">
                  <c:v>74</c:v>
                </c:pt>
                <c:pt idx="104">
                  <c:v>75</c:v>
                </c:pt>
                <c:pt idx="105">
                  <c:v>76</c:v>
                </c:pt>
                <c:pt idx="106">
                  <c:v>77</c:v>
                </c:pt>
                <c:pt idx="107">
                  <c:v>78</c:v>
                </c:pt>
                <c:pt idx="108">
                  <c:v>79</c:v>
                </c:pt>
                <c:pt idx="109">
                  <c:v>80</c:v>
                </c:pt>
                <c:pt idx="110">
                  <c:v>81</c:v>
                </c:pt>
                <c:pt idx="111">
                  <c:v>82</c:v>
                </c:pt>
                <c:pt idx="112">
                  <c:v>83</c:v>
                </c:pt>
                <c:pt idx="113">
                  <c:v>84</c:v>
                </c:pt>
                <c:pt idx="114">
                  <c:v>85</c:v>
                </c:pt>
                <c:pt idx="115">
                  <c:v>86</c:v>
                </c:pt>
                <c:pt idx="116">
                  <c:v>87</c:v>
                </c:pt>
                <c:pt idx="117">
                  <c:v>88</c:v>
                </c:pt>
                <c:pt idx="118">
                  <c:v>89</c:v>
                </c:pt>
                <c:pt idx="119">
                  <c:v>90</c:v>
                </c:pt>
              </c:numCache>
            </c:numRef>
          </c:xVal>
          <c:yVal>
            <c:numRef>
              <c:f>Sheet1!$I$2:$I$121</c:f>
              <c:numCache>
                <c:formatCode>General</c:formatCode>
                <c:ptCount val="120"/>
                <c:pt idx="0">
                  <c:v>649.09312467816915</c:v>
                </c:pt>
                <c:pt idx="1">
                  <c:v>588.53847953555942</c:v>
                </c:pt>
                <c:pt idx="2">
                  <c:v>638.70594883638296</c:v>
                </c:pt>
                <c:pt idx="3">
                  <c:v>637.61842291486107</c:v>
                </c:pt>
                <c:pt idx="4">
                  <c:v>639.15715555614543</c:v>
                </c:pt>
                <c:pt idx="5">
                  <c:v>658.62384828375218</c:v>
                </c:pt>
                <c:pt idx="6">
                  <c:v>662.95295534095658</c:v>
                </c:pt>
                <c:pt idx="7">
                  <c:v>662.05721621037424</c:v>
                </c:pt>
                <c:pt idx="8">
                  <c:v>673.60237497452749</c:v>
                </c:pt>
                <c:pt idx="9">
                  <c:v>669.44880778437107</c:v>
                </c:pt>
                <c:pt idx="10">
                  <c:v>665.30398754229122</c:v>
                </c:pt>
                <c:pt idx="11">
                  <c:v>652.32807135184805</c:v>
                </c:pt>
                <c:pt idx="12">
                  <c:v>660.6937231039791</c:v>
                </c:pt>
                <c:pt idx="13">
                  <c:v>677.17757257577307</c:v>
                </c:pt>
                <c:pt idx="14">
                  <c:v>636.30622588119616</c:v>
                </c:pt>
                <c:pt idx="15">
                  <c:v>694.07786169626684</c:v>
                </c:pt>
                <c:pt idx="16">
                  <c:v>707.48030007248963</c:v>
                </c:pt>
                <c:pt idx="17">
                  <c:v>634.51717943402207</c:v>
                </c:pt>
                <c:pt idx="18">
                  <c:v>688.13257159393299</c:v>
                </c:pt>
                <c:pt idx="19">
                  <c:v>621.62579578461202</c:v>
                </c:pt>
                <c:pt idx="20">
                  <c:v>649.51170341334739</c:v>
                </c:pt>
                <c:pt idx="21">
                  <c:v>636.08567178064686</c:v>
                </c:pt>
                <c:pt idx="22">
                  <c:v>628.81004823115893</c:v>
                </c:pt>
                <c:pt idx="23">
                  <c:v>626.04834044415304</c:v>
                </c:pt>
                <c:pt idx="24">
                  <c:v>639.98211755072077</c:v>
                </c:pt>
                <c:pt idx="25">
                  <c:v>604.53102144059403</c:v>
                </c:pt>
                <c:pt idx="26">
                  <c:v>685.51721650901311</c:v>
                </c:pt>
                <c:pt idx="27">
                  <c:v>638.05114266277599</c:v>
                </c:pt>
                <c:pt idx="28">
                  <c:v>677.05614230519552</c:v>
                </c:pt>
                <c:pt idx="29">
                  <c:v>641.04380210371494</c:v>
                </c:pt>
                <c:pt idx="30">
                  <c:v>647.94920780066411</c:v>
                </c:pt>
                <c:pt idx="31">
                  <c:v>681.71470508157154</c:v>
                </c:pt>
                <c:pt idx="32">
                  <c:v>633.97792636318411</c:v>
                </c:pt>
                <c:pt idx="33">
                  <c:v>668.56953762802482</c:v>
                </c:pt>
                <c:pt idx="34">
                  <c:v>612.68341259489853</c:v>
                </c:pt>
                <c:pt idx="35">
                  <c:v>600.7392505596705</c:v>
                </c:pt>
                <c:pt idx="36">
                  <c:v>617.63226395004835</c:v>
                </c:pt>
                <c:pt idx="37">
                  <c:v>625.83182096797805</c:v>
                </c:pt>
                <c:pt idx="38">
                  <c:v>677.54687971107035</c:v>
                </c:pt>
                <c:pt idx="39">
                  <c:v>690.11683935263693</c:v>
                </c:pt>
                <c:pt idx="40">
                  <c:v>726.09922428898915</c:v>
                </c:pt>
                <c:pt idx="41">
                  <c:v>674.24761269334124</c:v>
                </c:pt>
                <c:pt idx="42">
                  <c:v>609.8040272996202</c:v>
                </c:pt>
                <c:pt idx="43">
                  <c:v>624.68396257733639</c:v>
                </c:pt>
                <c:pt idx="44">
                  <c:v>711.04139086544876</c:v>
                </c:pt>
                <c:pt idx="45">
                  <c:v>635.68983436504607</c:v>
                </c:pt>
                <c:pt idx="46">
                  <c:v>643.57944826409789</c:v>
                </c:pt>
                <c:pt idx="47">
                  <c:v>666.12789176227193</c:v>
                </c:pt>
                <c:pt idx="48">
                  <c:v>659.11021475581686</c:v>
                </c:pt>
                <c:pt idx="49">
                  <c:v>658.37988361203588</c:v>
                </c:pt>
                <c:pt idx="50">
                  <c:v>629.49520015473513</c:v>
                </c:pt>
                <c:pt idx="51">
                  <c:v>638.80410034519514</c:v>
                </c:pt>
                <c:pt idx="52">
                  <c:v>654.71441248046631</c:v>
                </c:pt>
                <c:pt idx="53">
                  <c:v>617.17066276346156</c:v>
                </c:pt>
                <c:pt idx="54">
                  <c:v>627.28598281163306</c:v>
                </c:pt>
                <c:pt idx="55">
                  <c:v>698.56012356971917</c:v>
                </c:pt>
                <c:pt idx="56">
                  <c:v>657.65473995030504</c:v>
                </c:pt>
                <c:pt idx="57">
                  <c:v>635.01112850196341</c:v>
                </c:pt>
                <c:pt idx="58">
                  <c:v>664.00368147596714</c:v>
                </c:pt>
                <c:pt idx="59">
                  <c:v>636.9895102140639</c:v>
                </c:pt>
                <c:pt idx="60">
                  <c:v>700.619744720006</c:v>
                </c:pt>
                <c:pt idx="61">
                  <c:v>727.54744634544113</c:v>
                </c:pt>
                <c:pt idx="62">
                  <c:v>695.62897772339193</c:v>
                </c:pt>
                <c:pt idx="63">
                  <c:v>708.21557545264295</c:v>
                </c:pt>
                <c:pt idx="64">
                  <c:v>737.17048983420977</c:v>
                </c:pt>
                <c:pt idx="65">
                  <c:v>728.24311528782141</c:v>
                </c:pt>
                <c:pt idx="66">
                  <c:v>691.91980864409516</c:v>
                </c:pt>
                <c:pt idx="67">
                  <c:v>752.32912924506945</c:v>
                </c:pt>
                <c:pt idx="68">
                  <c:v>688.1555279618193</c:v>
                </c:pt>
                <c:pt idx="69">
                  <c:v>717.59826253046185</c:v>
                </c:pt>
                <c:pt idx="70">
                  <c:v>750.62069214070107</c:v>
                </c:pt>
                <c:pt idx="71">
                  <c:v>677.47744951518189</c:v>
                </c:pt>
                <c:pt idx="72">
                  <c:v>732.3682169433805</c:v>
                </c:pt>
                <c:pt idx="73">
                  <c:v>757.09064487492742</c:v>
                </c:pt>
                <c:pt idx="74">
                  <c:v>750.72835083113682</c:v>
                </c:pt>
                <c:pt idx="75">
                  <c:v>714.1666719447179</c:v>
                </c:pt>
                <c:pt idx="76">
                  <c:v>670.51096601418101</c:v>
                </c:pt>
                <c:pt idx="77">
                  <c:v>698.51398889494283</c:v>
                </c:pt>
                <c:pt idx="78">
                  <c:v>729.5011805803565</c:v>
                </c:pt>
                <c:pt idx="79">
                  <c:v>687.14935322965732</c:v>
                </c:pt>
                <c:pt idx="80">
                  <c:v>739.37947982085279</c:v>
                </c:pt>
                <c:pt idx="81">
                  <c:v>742.37208448035744</c:v>
                </c:pt>
                <c:pt idx="82">
                  <c:v>712.29742109987251</c:v>
                </c:pt>
                <c:pt idx="83">
                  <c:v>647.04618099011793</c:v>
                </c:pt>
                <c:pt idx="84">
                  <c:v>737.94962619937871</c:v>
                </c:pt>
                <c:pt idx="85">
                  <c:v>745.83697725873878</c:v>
                </c:pt>
                <c:pt idx="86">
                  <c:v>712.58442354423255</c:v>
                </c:pt>
                <c:pt idx="87">
                  <c:v>742.15476735141692</c:v>
                </c:pt>
                <c:pt idx="88">
                  <c:v>731.51893562759881</c:v>
                </c:pt>
                <c:pt idx="89">
                  <c:v>688.8472336669422</c:v>
                </c:pt>
                <c:pt idx="90">
                  <c:v>669.43088330152079</c:v>
                </c:pt>
                <c:pt idx="91">
                  <c:v>715.93094630338612</c:v>
                </c:pt>
                <c:pt idx="92">
                  <c:v>658.32251513677761</c:v>
                </c:pt>
                <c:pt idx="93">
                  <c:v>635.12277836108615</c:v>
                </c:pt>
                <c:pt idx="94">
                  <c:v>650.6783285161597</c:v>
                </c:pt>
                <c:pt idx="95">
                  <c:v>624.73161904988899</c:v>
                </c:pt>
                <c:pt idx="96">
                  <c:v>682.54349803392358</c:v>
                </c:pt>
                <c:pt idx="97">
                  <c:v>671.5949411817453</c:v>
                </c:pt>
                <c:pt idx="98">
                  <c:v>729.08599842141075</c:v>
                </c:pt>
                <c:pt idx="99">
                  <c:v>653.20772364605909</c:v>
                </c:pt>
                <c:pt idx="100">
                  <c:v>685.37659265076559</c:v>
                </c:pt>
                <c:pt idx="101">
                  <c:v>685.47579586829772</c:v>
                </c:pt>
                <c:pt idx="102">
                  <c:v>626.89987725097285</c:v>
                </c:pt>
                <c:pt idx="103">
                  <c:v>646.59837019918484</c:v>
                </c:pt>
                <c:pt idx="104">
                  <c:v>644.26640552788524</c:v>
                </c:pt>
                <c:pt idx="105">
                  <c:v>716.59119756158725</c:v>
                </c:pt>
                <c:pt idx="106">
                  <c:v>674.77127697961021</c:v>
                </c:pt>
                <c:pt idx="107">
                  <c:v>681.16533741251476</c:v>
                </c:pt>
                <c:pt idx="108">
                  <c:v>714.18803810032227</c:v>
                </c:pt>
                <c:pt idx="109">
                  <c:v>663.98374518275875</c:v>
                </c:pt>
                <c:pt idx="110">
                  <c:v>703.21140211176578</c:v>
                </c:pt>
                <c:pt idx="111">
                  <c:v>618.75694500817781</c:v>
                </c:pt>
                <c:pt idx="112">
                  <c:v>665.91245711719375</c:v>
                </c:pt>
                <c:pt idx="113">
                  <c:v>733.51956842586662</c:v>
                </c:pt>
                <c:pt idx="114">
                  <c:v>659.50988041027142</c:v>
                </c:pt>
                <c:pt idx="115">
                  <c:v>634.93793894676082</c:v>
                </c:pt>
                <c:pt idx="116">
                  <c:v>671.49370601485737</c:v>
                </c:pt>
                <c:pt idx="117">
                  <c:v>656.04604699084666</c:v>
                </c:pt>
                <c:pt idx="118">
                  <c:v>673.36647930260096</c:v>
                </c:pt>
                <c:pt idx="119">
                  <c:v>662.10728469016556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87B-441C-A713-186FEF179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327824"/>
        <c:axId val="394086272"/>
      </c:scatterChart>
      <c:valAx>
        <c:axId val="358327824"/>
        <c:scaling>
          <c:orientation val="minMax"/>
          <c:max val="90"/>
          <c:min val="-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Time (min)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086272"/>
        <c:crosses val="autoZero"/>
        <c:crossBetween val="midCat"/>
        <c:majorUnit val="30"/>
      </c:valAx>
      <c:valAx>
        <c:axId val="394086272"/>
        <c:scaling>
          <c:orientation val="minMax"/>
          <c:max val="780"/>
          <c:min val="5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Power (kW)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327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Power</a:t>
            </a:r>
          </a:p>
        </c:rich>
      </c:tx>
      <c:layout>
        <c:manualLayout>
          <c:xMode val="edge"/>
          <c:yMode val="edge"/>
          <c:x val="0.4208753670548867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801938594280624E-2"/>
          <c:y val="0.13406028779726606"/>
          <c:w val="0.88592844499602763"/>
          <c:h val="0.6740689544795347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Power (kW)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Sheet1!$A$2:$A$9</c:f>
              <c:numCache>
                <c:formatCode>General</c:formatCode>
                <c:ptCount val="8"/>
                <c:pt idx="1">
                  <c:v>650</c:v>
                </c:pt>
                <c:pt idx="3">
                  <c:v>655</c:v>
                </c:pt>
                <c:pt idx="5">
                  <c:v>720</c:v>
                </c:pt>
                <c:pt idx="7">
                  <c:v>670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AC-49CD-8D63-A1A96F504B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Point1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650</c:v>
                </c:pt>
                <c:pt idx="1">
                  <c:v>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EAC-49CD-8D63-A1A96F504B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Point2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2">
                  <c:v>655</c:v>
                </c:pt>
                <c:pt idx="3">
                  <c:v>655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EAC-49CD-8D63-A1A96F504BC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Point3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4">
                  <c:v>720</c:v>
                </c:pt>
                <c:pt idx="5">
                  <c:v>720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EAC-49CD-8D63-A1A96F504BC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Point4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6">
                  <c:v>670</c:v>
                </c:pt>
                <c:pt idx="7">
                  <c:v>670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EAC-49CD-8D63-A1A96F504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327824"/>
        <c:axId val="394086272"/>
        <c:extLst>
          <c:ext xmlns:c15="http://schemas.microsoft.com/office/drawing/2012/chart" uri="{02D57815-91ED-43cb-92C2-25804820EDAC}">
            <c15:filteredScatter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Simulation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Sheet1!$H$2:$H$121</c15:sqref>
                        </c15:formulaRef>
                      </c:ext>
                    </c:extLst>
                    <c:numCache>
                      <c:formatCode>General</c:formatCode>
                      <c:ptCount val="120"/>
                      <c:pt idx="0">
                        <c:v>-29</c:v>
                      </c:pt>
                      <c:pt idx="1">
                        <c:v>-28</c:v>
                      </c:pt>
                      <c:pt idx="2">
                        <c:v>-27</c:v>
                      </c:pt>
                      <c:pt idx="3">
                        <c:v>-26</c:v>
                      </c:pt>
                      <c:pt idx="4">
                        <c:v>-25</c:v>
                      </c:pt>
                      <c:pt idx="5">
                        <c:v>-24</c:v>
                      </c:pt>
                      <c:pt idx="6">
                        <c:v>-23</c:v>
                      </c:pt>
                      <c:pt idx="7">
                        <c:v>-22</c:v>
                      </c:pt>
                      <c:pt idx="8">
                        <c:v>-21</c:v>
                      </c:pt>
                      <c:pt idx="9">
                        <c:v>-20</c:v>
                      </c:pt>
                      <c:pt idx="10">
                        <c:v>-19</c:v>
                      </c:pt>
                      <c:pt idx="11">
                        <c:v>-18</c:v>
                      </c:pt>
                      <c:pt idx="12">
                        <c:v>-17</c:v>
                      </c:pt>
                      <c:pt idx="13">
                        <c:v>-16</c:v>
                      </c:pt>
                      <c:pt idx="14">
                        <c:v>-15</c:v>
                      </c:pt>
                      <c:pt idx="15">
                        <c:v>-14</c:v>
                      </c:pt>
                      <c:pt idx="16">
                        <c:v>-13</c:v>
                      </c:pt>
                      <c:pt idx="17">
                        <c:v>-12</c:v>
                      </c:pt>
                      <c:pt idx="18">
                        <c:v>-11</c:v>
                      </c:pt>
                      <c:pt idx="19">
                        <c:v>-10</c:v>
                      </c:pt>
                      <c:pt idx="20">
                        <c:v>-9</c:v>
                      </c:pt>
                      <c:pt idx="21">
                        <c:v>-8</c:v>
                      </c:pt>
                      <c:pt idx="22">
                        <c:v>-7</c:v>
                      </c:pt>
                      <c:pt idx="23">
                        <c:v>-6</c:v>
                      </c:pt>
                      <c:pt idx="24">
                        <c:v>-5</c:v>
                      </c:pt>
                      <c:pt idx="25">
                        <c:v>-4</c:v>
                      </c:pt>
                      <c:pt idx="26">
                        <c:v>-3</c:v>
                      </c:pt>
                      <c:pt idx="27">
                        <c:v>-2</c:v>
                      </c:pt>
                      <c:pt idx="28">
                        <c:v>-1</c:v>
                      </c:pt>
                      <c:pt idx="29">
                        <c:v>0</c:v>
                      </c:pt>
                      <c:pt idx="30">
                        <c:v>1</c:v>
                      </c:pt>
                      <c:pt idx="31">
                        <c:v>2</c:v>
                      </c:pt>
                      <c:pt idx="32">
                        <c:v>3</c:v>
                      </c:pt>
                      <c:pt idx="33">
                        <c:v>4</c:v>
                      </c:pt>
                      <c:pt idx="34">
                        <c:v>5</c:v>
                      </c:pt>
                      <c:pt idx="35">
                        <c:v>6</c:v>
                      </c:pt>
                      <c:pt idx="36">
                        <c:v>7</c:v>
                      </c:pt>
                      <c:pt idx="37">
                        <c:v>8</c:v>
                      </c:pt>
                      <c:pt idx="38">
                        <c:v>9</c:v>
                      </c:pt>
                      <c:pt idx="39">
                        <c:v>10</c:v>
                      </c:pt>
                      <c:pt idx="40">
                        <c:v>11</c:v>
                      </c:pt>
                      <c:pt idx="41">
                        <c:v>12</c:v>
                      </c:pt>
                      <c:pt idx="42">
                        <c:v>13</c:v>
                      </c:pt>
                      <c:pt idx="43">
                        <c:v>14</c:v>
                      </c:pt>
                      <c:pt idx="44">
                        <c:v>15</c:v>
                      </c:pt>
                      <c:pt idx="45">
                        <c:v>16</c:v>
                      </c:pt>
                      <c:pt idx="46">
                        <c:v>17</c:v>
                      </c:pt>
                      <c:pt idx="47">
                        <c:v>18</c:v>
                      </c:pt>
                      <c:pt idx="48">
                        <c:v>19</c:v>
                      </c:pt>
                      <c:pt idx="49">
                        <c:v>20</c:v>
                      </c:pt>
                      <c:pt idx="50">
                        <c:v>21</c:v>
                      </c:pt>
                      <c:pt idx="51">
                        <c:v>22</c:v>
                      </c:pt>
                      <c:pt idx="52">
                        <c:v>23</c:v>
                      </c:pt>
                      <c:pt idx="53">
                        <c:v>24</c:v>
                      </c:pt>
                      <c:pt idx="54">
                        <c:v>25</c:v>
                      </c:pt>
                      <c:pt idx="55">
                        <c:v>26</c:v>
                      </c:pt>
                      <c:pt idx="56">
                        <c:v>27</c:v>
                      </c:pt>
                      <c:pt idx="57">
                        <c:v>28</c:v>
                      </c:pt>
                      <c:pt idx="58">
                        <c:v>29</c:v>
                      </c:pt>
                      <c:pt idx="59">
                        <c:v>30</c:v>
                      </c:pt>
                      <c:pt idx="60">
                        <c:v>31</c:v>
                      </c:pt>
                      <c:pt idx="61">
                        <c:v>32</c:v>
                      </c:pt>
                      <c:pt idx="62">
                        <c:v>33</c:v>
                      </c:pt>
                      <c:pt idx="63">
                        <c:v>34</c:v>
                      </c:pt>
                      <c:pt idx="64">
                        <c:v>35</c:v>
                      </c:pt>
                      <c:pt idx="65">
                        <c:v>36</c:v>
                      </c:pt>
                      <c:pt idx="66">
                        <c:v>37</c:v>
                      </c:pt>
                      <c:pt idx="67">
                        <c:v>38</c:v>
                      </c:pt>
                      <c:pt idx="68">
                        <c:v>39</c:v>
                      </c:pt>
                      <c:pt idx="69">
                        <c:v>40</c:v>
                      </c:pt>
                      <c:pt idx="70">
                        <c:v>41</c:v>
                      </c:pt>
                      <c:pt idx="71">
                        <c:v>42</c:v>
                      </c:pt>
                      <c:pt idx="72">
                        <c:v>43</c:v>
                      </c:pt>
                      <c:pt idx="73">
                        <c:v>44</c:v>
                      </c:pt>
                      <c:pt idx="74">
                        <c:v>45</c:v>
                      </c:pt>
                      <c:pt idx="75">
                        <c:v>46</c:v>
                      </c:pt>
                      <c:pt idx="76">
                        <c:v>47</c:v>
                      </c:pt>
                      <c:pt idx="77">
                        <c:v>48</c:v>
                      </c:pt>
                      <c:pt idx="78">
                        <c:v>49</c:v>
                      </c:pt>
                      <c:pt idx="79">
                        <c:v>50</c:v>
                      </c:pt>
                      <c:pt idx="80">
                        <c:v>51</c:v>
                      </c:pt>
                      <c:pt idx="81">
                        <c:v>52</c:v>
                      </c:pt>
                      <c:pt idx="82">
                        <c:v>53</c:v>
                      </c:pt>
                      <c:pt idx="83">
                        <c:v>54</c:v>
                      </c:pt>
                      <c:pt idx="84">
                        <c:v>55</c:v>
                      </c:pt>
                      <c:pt idx="85">
                        <c:v>56</c:v>
                      </c:pt>
                      <c:pt idx="86">
                        <c:v>57</c:v>
                      </c:pt>
                      <c:pt idx="87">
                        <c:v>58</c:v>
                      </c:pt>
                      <c:pt idx="88">
                        <c:v>59</c:v>
                      </c:pt>
                      <c:pt idx="89">
                        <c:v>60</c:v>
                      </c:pt>
                      <c:pt idx="90">
                        <c:v>61</c:v>
                      </c:pt>
                      <c:pt idx="91">
                        <c:v>62</c:v>
                      </c:pt>
                      <c:pt idx="92">
                        <c:v>63</c:v>
                      </c:pt>
                      <c:pt idx="93">
                        <c:v>64</c:v>
                      </c:pt>
                      <c:pt idx="94">
                        <c:v>65</c:v>
                      </c:pt>
                      <c:pt idx="95">
                        <c:v>66</c:v>
                      </c:pt>
                      <c:pt idx="96">
                        <c:v>67</c:v>
                      </c:pt>
                      <c:pt idx="97">
                        <c:v>68</c:v>
                      </c:pt>
                      <c:pt idx="98">
                        <c:v>69</c:v>
                      </c:pt>
                      <c:pt idx="99">
                        <c:v>70</c:v>
                      </c:pt>
                      <c:pt idx="100">
                        <c:v>71</c:v>
                      </c:pt>
                      <c:pt idx="101">
                        <c:v>72</c:v>
                      </c:pt>
                      <c:pt idx="102">
                        <c:v>73</c:v>
                      </c:pt>
                      <c:pt idx="103">
                        <c:v>74</c:v>
                      </c:pt>
                      <c:pt idx="104">
                        <c:v>75</c:v>
                      </c:pt>
                      <c:pt idx="105">
                        <c:v>76</c:v>
                      </c:pt>
                      <c:pt idx="106">
                        <c:v>77</c:v>
                      </c:pt>
                      <c:pt idx="107">
                        <c:v>78</c:v>
                      </c:pt>
                      <c:pt idx="108">
                        <c:v>79</c:v>
                      </c:pt>
                      <c:pt idx="109">
                        <c:v>80</c:v>
                      </c:pt>
                      <c:pt idx="110">
                        <c:v>81</c:v>
                      </c:pt>
                      <c:pt idx="111">
                        <c:v>82</c:v>
                      </c:pt>
                      <c:pt idx="112">
                        <c:v>83</c:v>
                      </c:pt>
                      <c:pt idx="113">
                        <c:v>84</c:v>
                      </c:pt>
                      <c:pt idx="114">
                        <c:v>85</c:v>
                      </c:pt>
                      <c:pt idx="115">
                        <c:v>86</c:v>
                      </c:pt>
                      <c:pt idx="116">
                        <c:v>87</c:v>
                      </c:pt>
                      <c:pt idx="117">
                        <c:v>88</c:v>
                      </c:pt>
                      <c:pt idx="118">
                        <c:v>89</c:v>
                      </c:pt>
                      <c:pt idx="119">
                        <c:v>90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Sheet1!$I$2:$I$121</c15:sqref>
                        </c15:formulaRef>
                      </c:ext>
                    </c:extLst>
                    <c:numCache>
                      <c:formatCode>General</c:formatCode>
                      <c:ptCount val="120"/>
                      <c:pt idx="0">
                        <c:v>626.78033365370288</c:v>
                      </c:pt>
                      <c:pt idx="1">
                        <c:v>653.90748270903191</c:v>
                      </c:pt>
                      <c:pt idx="2">
                        <c:v>627.85142354414745</c:v>
                      </c:pt>
                      <c:pt idx="3">
                        <c:v>699.66347692538079</c:v>
                      </c:pt>
                      <c:pt idx="4">
                        <c:v>641.54004046949592</c:v>
                      </c:pt>
                      <c:pt idx="5">
                        <c:v>631.68699658952676</c:v>
                      </c:pt>
                      <c:pt idx="6">
                        <c:v>660.79858414854777</c:v>
                      </c:pt>
                      <c:pt idx="7">
                        <c:v>661.17581877078271</c:v>
                      </c:pt>
                      <c:pt idx="8">
                        <c:v>633.57177314363526</c:v>
                      </c:pt>
                      <c:pt idx="9">
                        <c:v>652.25102125978185</c:v>
                      </c:pt>
                      <c:pt idx="10">
                        <c:v>683.2124039804562</c:v>
                      </c:pt>
                      <c:pt idx="11">
                        <c:v>687.9849659218728</c:v>
                      </c:pt>
                      <c:pt idx="12">
                        <c:v>654.54827374789113</c:v>
                      </c:pt>
                      <c:pt idx="13">
                        <c:v>640.28694855623144</c:v>
                      </c:pt>
                      <c:pt idx="14">
                        <c:v>640.03347656350047</c:v>
                      </c:pt>
                      <c:pt idx="15">
                        <c:v>696.54274080241521</c:v>
                      </c:pt>
                      <c:pt idx="16">
                        <c:v>667.04733640495522</c:v>
                      </c:pt>
                      <c:pt idx="17">
                        <c:v>646.61645119286936</c:v>
                      </c:pt>
                      <c:pt idx="18">
                        <c:v>709.19951211281989</c:v>
                      </c:pt>
                      <c:pt idx="19">
                        <c:v>643.92767626348837</c:v>
                      </c:pt>
                      <c:pt idx="20">
                        <c:v>645.49847770595591</c:v>
                      </c:pt>
                      <c:pt idx="21">
                        <c:v>639.19801948596273</c:v>
                      </c:pt>
                      <c:pt idx="22">
                        <c:v>638.16539777094954</c:v>
                      </c:pt>
                      <c:pt idx="23">
                        <c:v>650.17456677954351</c:v>
                      </c:pt>
                      <c:pt idx="24">
                        <c:v>680.24488759910207</c:v>
                      </c:pt>
                      <c:pt idx="25">
                        <c:v>655.0476018049327</c:v>
                      </c:pt>
                      <c:pt idx="26">
                        <c:v>680.14611238697682</c:v>
                      </c:pt>
                      <c:pt idx="27">
                        <c:v>614.8499129829429</c:v>
                      </c:pt>
                      <c:pt idx="28">
                        <c:v>642.80867731755382</c:v>
                      </c:pt>
                      <c:pt idx="29">
                        <c:v>678.10190502189107</c:v>
                      </c:pt>
                      <c:pt idx="30">
                        <c:v>632.0066770646722</c:v>
                      </c:pt>
                      <c:pt idx="31">
                        <c:v>683.84925486938937</c:v>
                      </c:pt>
                      <c:pt idx="32">
                        <c:v>695.19240221500104</c:v>
                      </c:pt>
                      <c:pt idx="33">
                        <c:v>684.11295761784947</c:v>
                      </c:pt>
                      <c:pt idx="34">
                        <c:v>678.24470434031241</c:v>
                      </c:pt>
                      <c:pt idx="35">
                        <c:v>647.98694723683116</c:v>
                      </c:pt>
                      <c:pt idx="36">
                        <c:v>685.9868635557782</c:v>
                      </c:pt>
                      <c:pt idx="37">
                        <c:v>608.4537585754382</c:v>
                      </c:pt>
                      <c:pt idx="38">
                        <c:v>673.9326260906347</c:v>
                      </c:pt>
                      <c:pt idx="39">
                        <c:v>654.08543495969525</c:v>
                      </c:pt>
                      <c:pt idx="40">
                        <c:v>660.77688678829588</c:v>
                      </c:pt>
                      <c:pt idx="41">
                        <c:v>670.37235335682374</c:v>
                      </c:pt>
                      <c:pt idx="42">
                        <c:v>657.37514731533474</c:v>
                      </c:pt>
                      <c:pt idx="43">
                        <c:v>663.46828823371823</c:v>
                      </c:pt>
                      <c:pt idx="44">
                        <c:v>681.89234112533313</c:v>
                      </c:pt>
                      <c:pt idx="45">
                        <c:v>635.7278439590898</c:v>
                      </c:pt>
                      <c:pt idx="46">
                        <c:v>667.29689479975229</c:v>
                      </c:pt>
                      <c:pt idx="47">
                        <c:v>670.18909136187767</c:v>
                      </c:pt>
                      <c:pt idx="48">
                        <c:v>666.93355928691278</c:v>
                      </c:pt>
                      <c:pt idx="49">
                        <c:v>643.71216366492752</c:v>
                      </c:pt>
                      <c:pt idx="50">
                        <c:v>675.89676355615256</c:v>
                      </c:pt>
                      <c:pt idx="51">
                        <c:v>660.33718111209987</c:v>
                      </c:pt>
                      <c:pt idx="52">
                        <c:v>692.05309885380234</c:v>
                      </c:pt>
                      <c:pt idx="53">
                        <c:v>624.1641390336514</c:v>
                      </c:pt>
                      <c:pt idx="54">
                        <c:v>647.62275368512155</c:v>
                      </c:pt>
                      <c:pt idx="55">
                        <c:v>643.67687467774635</c:v>
                      </c:pt>
                      <c:pt idx="56">
                        <c:v>621.33898402632269</c:v>
                      </c:pt>
                      <c:pt idx="57">
                        <c:v>612.22697751116391</c:v>
                      </c:pt>
                      <c:pt idx="58">
                        <c:v>633.18716936867372</c:v>
                      </c:pt>
                      <c:pt idx="59">
                        <c:v>619.79375320455779</c:v>
                      </c:pt>
                      <c:pt idx="60">
                        <c:v>711.6722472062537</c:v>
                      </c:pt>
                      <c:pt idx="61">
                        <c:v>680.1277883875465</c:v>
                      </c:pt>
                      <c:pt idx="62">
                        <c:v>759.64387458434567</c:v>
                      </c:pt>
                      <c:pt idx="63">
                        <c:v>716.4271214626782</c:v>
                      </c:pt>
                      <c:pt idx="64">
                        <c:v>730.41088475259198</c:v>
                      </c:pt>
                      <c:pt idx="65">
                        <c:v>687.21299248980017</c:v>
                      </c:pt>
                      <c:pt idx="66">
                        <c:v>774.17523985064042</c:v>
                      </c:pt>
                      <c:pt idx="67">
                        <c:v>706.65794231364271</c:v>
                      </c:pt>
                      <c:pt idx="68">
                        <c:v>642.30686567397731</c:v>
                      </c:pt>
                      <c:pt idx="69">
                        <c:v>728.16860014029976</c:v>
                      </c:pt>
                      <c:pt idx="70">
                        <c:v>671.28576146411569</c:v>
                      </c:pt>
                      <c:pt idx="71">
                        <c:v>725.70890525116283</c:v>
                      </c:pt>
                      <c:pt idx="72">
                        <c:v>758.72782172213795</c:v>
                      </c:pt>
                      <c:pt idx="73">
                        <c:v>702.26706851135043</c:v>
                      </c:pt>
                      <c:pt idx="74">
                        <c:v>712.31224357028543</c:v>
                      </c:pt>
                      <c:pt idx="75">
                        <c:v>749.44875848874824</c:v>
                      </c:pt>
                      <c:pt idx="76">
                        <c:v>731.09079867374851</c:v>
                      </c:pt>
                      <c:pt idx="77">
                        <c:v>712.71562331070368</c:v>
                      </c:pt>
                      <c:pt idx="78">
                        <c:v>707.42569580003101</c:v>
                      </c:pt>
                      <c:pt idx="79">
                        <c:v>729.90367540280045</c:v>
                      </c:pt>
                      <c:pt idx="80">
                        <c:v>683.34055005823825</c:v>
                      </c:pt>
                      <c:pt idx="81">
                        <c:v>712.48341941704837</c:v>
                      </c:pt>
                      <c:pt idx="82">
                        <c:v>673.41463370824215</c:v>
                      </c:pt>
                      <c:pt idx="83">
                        <c:v>737.790322098057</c:v>
                      </c:pt>
                      <c:pt idx="84">
                        <c:v>762.96490357907248</c:v>
                      </c:pt>
                      <c:pt idx="85">
                        <c:v>730.5703935000995</c:v>
                      </c:pt>
                      <c:pt idx="86">
                        <c:v>733.14802007383446</c:v>
                      </c:pt>
                      <c:pt idx="87">
                        <c:v>724.79201471560486</c:v>
                      </c:pt>
                      <c:pt idx="88">
                        <c:v>686.06730410881664</c:v>
                      </c:pt>
                      <c:pt idx="89">
                        <c:v>706.05623142236652</c:v>
                      </c:pt>
                      <c:pt idx="90">
                        <c:v>705.17739897185834</c:v>
                      </c:pt>
                      <c:pt idx="91">
                        <c:v>660.44486439989998</c:v>
                      </c:pt>
                      <c:pt idx="92">
                        <c:v>666.89675474458534</c:v>
                      </c:pt>
                      <c:pt idx="93">
                        <c:v>660.56856246225607</c:v>
                      </c:pt>
                      <c:pt idx="94">
                        <c:v>678.36017626967828</c:v>
                      </c:pt>
                      <c:pt idx="95">
                        <c:v>721.38559738448225</c:v>
                      </c:pt>
                      <c:pt idx="96">
                        <c:v>664.81545385679431</c:v>
                      </c:pt>
                      <c:pt idx="97">
                        <c:v>723.17130773186875</c:v>
                      </c:pt>
                      <c:pt idx="98">
                        <c:v>676.05267824775581</c:v>
                      </c:pt>
                      <c:pt idx="99">
                        <c:v>686.78035863613331</c:v>
                      </c:pt>
                      <c:pt idx="100">
                        <c:v>689.84284484346404</c:v>
                      </c:pt>
                      <c:pt idx="101">
                        <c:v>671.07479145053071</c:v>
                      </c:pt>
                      <c:pt idx="102">
                        <c:v>683.44645300881496</c:v>
                      </c:pt>
                      <c:pt idx="103">
                        <c:v>687.40756447319086</c:v>
                      </c:pt>
                      <c:pt idx="104">
                        <c:v>661.89594599578732</c:v>
                      </c:pt>
                      <c:pt idx="105">
                        <c:v>681.81883094773195</c:v>
                      </c:pt>
                      <c:pt idx="106">
                        <c:v>669.20663556543082</c:v>
                      </c:pt>
                      <c:pt idx="107">
                        <c:v>647.1245883238812</c:v>
                      </c:pt>
                      <c:pt idx="108">
                        <c:v>619.47926281788818</c:v>
                      </c:pt>
                      <c:pt idx="109">
                        <c:v>696.58741345398766</c:v>
                      </c:pt>
                      <c:pt idx="110">
                        <c:v>702.91656257345198</c:v>
                      </c:pt>
                      <c:pt idx="111">
                        <c:v>617.90109344790608</c:v>
                      </c:pt>
                      <c:pt idx="112">
                        <c:v>708.54046246760663</c:v>
                      </c:pt>
                      <c:pt idx="113">
                        <c:v>671.46824030580717</c:v>
                      </c:pt>
                      <c:pt idx="114">
                        <c:v>619.74061614538948</c:v>
                      </c:pt>
                      <c:pt idx="115">
                        <c:v>595.66867535848883</c:v>
                      </c:pt>
                      <c:pt idx="116">
                        <c:v>683.21842108420196</c:v>
                      </c:pt>
                      <c:pt idx="117">
                        <c:v>643.9459365216303</c:v>
                      </c:pt>
                      <c:pt idx="118">
                        <c:v>665.97944699279481</c:v>
                      </c:pt>
                      <c:pt idx="119">
                        <c:v>688.60108342331694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5-BEAC-49CD-8D63-A1A96F504BCB}"/>
                  </c:ext>
                </c:extLst>
              </c15:ser>
            </c15:filteredScatterSeries>
          </c:ext>
        </c:extLst>
      </c:scatterChart>
      <c:valAx>
        <c:axId val="358327824"/>
        <c:scaling>
          <c:orientation val="minMax"/>
          <c:max val="90"/>
          <c:min val="-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Time (min)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086272"/>
        <c:crosses val="autoZero"/>
        <c:crossBetween val="midCat"/>
        <c:majorUnit val="30"/>
      </c:valAx>
      <c:valAx>
        <c:axId val="394086272"/>
        <c:scaling>
          <c:orientation val="minMax"/>
          <c:max val="780"/>
          <c:min val="5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Power (kW)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327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Power</a:t>
            </a:r>
          </a:p>
        </c:rich>
      </c:tx>
      <c:layout>
        <c:manualLayout>
          <c:xMode val="edge"/>
          <c:yMode val="edge"/>
          <c:x val="0.4208753670548867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801938594280624E-2"/>
          <c:y val="0.13406028779726606"/>
          <c:w val="0.64268529788530782"/>
          <c:h val="0.6740689544795347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Power (kW)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Sheet1!$A$2:$A$9</c:f>
              <c:numCache>
                <c:formatCode>General</c:formatCode>
                <c:ptCount val="8"/>
                <c:pt idx="1">
                  <c:v>650</c:v>
                </c:pt>
                <c:pt idx="3">
                  <c:v>655</c:v>
                </c:pt>
                <c:pt idx="5">
                  <c:v>720</c:v>
                </c:pt>
                <c:pt idx="7">
                  <c:v>670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2A-4189-B1D0-93AD04EBCB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Point1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650</c:v>
                </c:pt>
                <c:pt idx="1">
                  <c:v>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82A-4189-B1D0-93AD04EBCB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Point2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2">
                  <c:v>655</c:v>
                </c:pt>
                <c:pt idx="3">
                  <c:v>655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82A-4189-B1D0-93AD04EBCBB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Point3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4">
                  <c:v>720</c:v>
                </c:pt>
                <c:pt idx="5">
                  <c:v>720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82A-4189-B1D0-93AD04EBCBB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Point4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Sheet1!$B$2:$B$9</c:f>
              <c:numCache>
                <c:formatCode>General</c:formatCode>
                <c:ptCount val="8"/>
                <c:pt idx="0">
                  <c:v>-30</c:v>
                </c:pt>
                <c:pt idx="1">
                  <c:v>0</c:v>
                </c:pt>
                <c:pt idx="2">
                  <c:v>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90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6">
                  <c:v>670</c:v>
                </c:pt>
                <c:pt idx="7">
                  <c:v>670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82A-4189-B1D0-93AD04EBCBB0}"/>
            </c:ext>
          </c:extLst>
        </c:ser>
        <c:ser>
          <c:idx val="5"/>
          <c:order val="5"/>
          <c:tx>
            <c:strRef>
              <c:f>Sheet1!$I$1</c:f>
              <c:strCache>
                <c:ptCount val="1"/>
                <c:pt idx="0">
                  <c:v>Simulation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B82A-4189-B1D0-93AD04EBCBB0}"/>
              </c:ext>
            </c:extLst>
          </c:dPt>
          <c:dPt>
            <c:idx val="16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B82A-4189-B1D0-93AD04EBCBB0}"/>
              </c:ext>
            </c:extLst>
          </c:dPt>
          <c:dPt>
            <c:idx val="18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B82A-4189-B1D0-93AD04EBCBB0}"/>
              </c:ext>
            </c:extLst>
          </c:dPt>
          <c:dPt>
            <c:idx val="39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B82A-4189-B1D0-93AD04EBCBB0}"/>
              </c:ext>
            </c:extLst>
          </c:dPt>
          <c:dPt>
            <c:idx val="40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B82A-4189-B1D0-93AD04EBCBB0}"/>
              </c:ext>
            </c:extLst>
          </c:dPt>
          <c:dPt>
            <c:idx val="44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B82A-4189-B1D0-93AD04EBCBB0}"/>
              </c:ext>
            </c:extLst>
          </c:dPt>
          <c:dPt>
            <c:idx val="55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B82A-4189-B1D0-93AD04EBCBB0}"/>
              </c:ext>
            </c:extLst>
          </c:dPt>
          <c:dPt>
            <c:idx val="71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B82A-4189-B1D0-93AD04EBCBB0}"/>
              </c:ext>
            </c:extLst>
          </c:dPt>
          <c:dPt>
            <c:idx val="76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B82A-4189-B1D0-93AD04EBCBB0}"/>
              </c:ext>
            </c:extLst>
          </c:dPt>
          <c:dPt>
            <c:idx val="83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B82A-4189-B1D0-93AD04EBCBB0}"/>
              </c:ext>
            </c:extLst>
          </c:dPt>
          <c:dPt>
            <c:idx val="91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B82A-4189-B1D0-93AD04EBCBB0}"/>
              </c:ext>
            </c:extLst>
          </c:dPt>
          <c:dPt>
            <c:idx val="98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B82A-4189-B1D0-93AD04EBCBB0}"/>
              </c:ext>
            </c:extLst>
          </c:dPt>
          <c:dPt>
            <c:idx val="105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B82A-4189-B1D0-93AD04EBCBB0}"/>
              </c:ext>
            </c:extLst>
          </c:dPt>
          <c:dPt>
            <c:idx val="108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B82A-4189-B1D0-93AD04EBCBB0}"/>
              </c:ext>
            </c:extLst>
          </c:dPt>
          <c:dPt>
            <c:idx val="110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B82A-4189-B1D0-93AD04EBCBB0}"/>
              </c:ext>
            </c:extLst>
          </c:dPt>
          <c:dPt>
            <c:idx val="113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B82A-4189-B1D0-93AD04EBCBB0}"/>
              </c:ext>
            </c:extLst>
          </c:dPt>
          <c:xVal>
            <c:numRef>
              <c:f>Sheet1!$H$2:$H$121</c:f>
              <c:numCache>
                <c:formatCode>General</c:formatCode>
                <c:ptCount val="120"/>
                <c:pt idx="0">
                  <c:v>-29</c:v>
                </c:pt>
                <c:pt idx="1">
                  <c:v>-28</c:v>
                </c:pt>
                <c:pt idx="2">
                  <c:v>-27</c:v>
                </c:pt>
                <c:pt idx="3">
                  <c:v>-26</c:v>
                </c:pt>
                <c:pt idx="4">
                  <c:v>-25</c:v>
                </c:pt>
                <c:pt idx="5">
                  <c:v>-24</c:v>
                </c:pt>
                <c:pt idx="6">
                  <c:v>-23</c:v>
                </c:pt>
                <c:pt idx="7">
                  <c:v>-22</c:v>
                </c:pt>
                <c:pt idx="8">
                  <c:v>-21</c:v>
                </c:pt>
                <c:pt idx="9">
                  <c:v>-20</c:v>
                </c:pt>
                <c:pt idx="10">
                  <c:v>-19</c:v>
                </c:pt>
                <c:pt idx="11">
                  <c:v>-18</c:v>
                </c:pt>
                <c:pt idx="12">
                  <c:v>-17</c:v>
                </c:pt>
                <c:pt idx="13">
                  <c:v>-16</c:v>
                </c:pt>
                <c:pt idx="14">
                  <c:v>-15</c:v>
                </c:pt>
                <c:pt idx="15">
                  <c:v>-14</c:v>
                </c:pt>
                <c:pt idx="16">
                  <c:v>-13</c:v>
                </c:pt>
                <c:pt idx="17">
                  <c:v>-12</c:v>
                </c:pt>
                <c:pt idx="18">
                  <c:v>-11</c:v>
                </c:pt>
                <c:pt idx="19">
                  <c:v>-10</c:v>
                </c:pt>
                <c:pt idx="20">
                  <c:v>-9</c:v>
                </c:pt>
                <c:pt idx="21">
                  <c:v>-8</c:v>
                </c:pt>
                <c:pt idx="22">
                  <c:v>-7</c:v>
                </c:pt>
                <c:pt idx="23">
                  <c:v>-6</c:v>
                </c:pt>
                <c:pt idx="24">
                  <c:v>-5</c:v>
                </c:pt>
                <c:pt idx="25">
                  <c:v>-4</c:v>
                </c:pt>
                <c:pt idx="26">
                  <c:v>-3</c:v>
                </c:pt>
                <c:pt idx="27">
                  <c:v>-2</c:v>
                </c:pt>
                <c:pt idx="28">
                  <c:v>-1</c:v>
                </c:pt>
                <c:pt idx="29">
                  <c:v>0</c:v>
                </c:pt>
                <c:pt idx="30">
                  <c:v>1</c:v>
                </c:pt>
                <c:pt idx="31">
                  <c:v>2</c:v>
                </c:pt>
                <c:pt idx="32">
                  <c:v>3</c:v>
                </c:pt>
                <c:pt idx="33">
                  <c:v>4</c:v>
                </c:pt>
                <c:pt idx="34">
                  <c:v>5</c:v>
                </c:pt>
                <c:pt idx="35">
                  <c:v>6</c:v>
                </c:pt>
                <c:pt idx="36">
                  <c:v>7</c:v>
                </c:pt>
                <c:pt idx="37">
                  <c:v>8</c:v>
                </c:pt>
                <c:pt idx="38">
                  <c:v>9</c:v>
                </c:pt>
                <c:pt idx="39">
                  <c:v>10</c:v>
                </c:pt>
                <c:pt idx="40">
                  <c:v>11</c:v>
                </c:pt>
                <c:pt idx="41">
                  <c:v>12</c:v>
                </c:pt>
                <c:pt idx="42">
                  <c:v>13</c:v>
                </c:pt>
                <c:pt idx="43">
                  <c:v>14</c:v>
                </c:pt>
                <c:pt idx="44">
                  <c:v>15</c:v>
                </c:pt>
                <c:pt idx="45">
                  <c:v>16</c:v>
                </c:pt>
                <c:pt idx="46">
                  <c:v>17</c:v>
                </c:pt>
                <c:pt idx="47">
                  <c:v>18</c:v>
                </c:pt>
                <c:pt idx="48">
                  <c:v>19</c:v>
                </c:pt>
                <c:pt idx="49">
                  <c:v>20</c:v>
                </c:pt>
                <c:pt idx="50">
                  <c:v>21</c:v>
                </c:pt>
                <c:pt idx="51">
                  <c:v>22</c:v>
                </c:pt>
                <c:pt idx="52">
                  <c:v>23</c:v>
                </c:pt>
                <c:pt idx="53">
                  <c:v>24</c:v>
                </c:pt>
                <c:pt idx="54">
                  <c:v>25</c:v>
                </c:pt>
                <c:pt idx="55">
                  <c:v>26</c:v>
                </c:pt>
                <c:pt idx="56">
                  <c:v>27</c:v>
                </c:pt>
                <c:pt idx="57">
                  <c:v>28</c:v>
                </c:pt>
                <c:pt idx="58">
                  <c:v>29</c:v>
                </c:pt>
                <c:pt idx="59">
                  <c:v>30</c:v>
                </c:pt>
                <c:pt idx="60">
                  <c:v>31</c:v>
                </c:pt>
                <c:pt idx="61">
                  <c:v>32</c:v>
                </c:pt>
                <c:pt idx="62">
                  <c:v>33</c:v>
                </c:pt>
                <c:pt idx="63">
                  <c:v>34</c:v>
                </c:pt>
                <c:pt idx="64">
                  <c:v>35</c:v>
                </c:pt>
                <c:pt idx="65">
                  <c:v>36</c:v>
                </c:pt>
                <c:pt idx="66">
                  <c:v>37</c:v>
                </c:pt>
                <c:pt idx="67">
                  <c:v>38</c:v>
                </c:pt>
                <c:pt idx="68">
                  <c:v>39</c:v>
                </c:pt>
                <c:pt idx="69">
                  <c:v>40</c:v>
                </c:pt>
                <c:pt idx="70">
                  <c:v>41</c:v>
                </c:pt>
                <c:pt idx="71">
                  <c:v>42</c:v>
                </c:pt>
                <c:pt idx="72">
                  <c:v>43</c:v>
                </c:pt>
                <c:pt idx="73">
                  <c:v>44</c:v>
                </c:pt>
                <c:pt idx="74">
                  <c:v>45</c:v>
                </c:pt>
                <c:pt idx="75">
                  <c:v>46</c:v>
                </c:pt>
                <c:pt idx="76">
                  <c:v>47</c:v>
                </c:pt>
                <c:pt idx="77">
                  <c:v>48</c:v>
                </c:pt>
                <c:pt idx="78">
                  <c:v>49</c:v>
                </c:pt>
                <c:pt idx="79">
                  <c:v>50</c:v>
                </c:pt>
                <c:pt idx="80">
                  <c:v>51</c:v>
                </c:pt>
                <c:pt idx="81">
                  <c:v>52</c:v>
                </c:pt>
                <c:pt idx="82">
                  <c:v>53</c:v>
                </c:pt>
                <c:pt idx="83">
                  <c:v>54</c:v>
                </c:pt>
                <c:pt idx="84">
                  <c:v>55</c:v>
                </c:pt>
                <c:pt idx="85">
                  <c:v>56</c:v>
                </c:pt>
                <c:pt idx="86">
                  <c:v>57</c:v>
                </c:pt>
                <c:pt idx="87">
                  <c:v>58</c:v>
                </c:pt>
                <c:pt idx="88">
                  <c:v>59</c:v>
                </c:pt>
                <c:pt idx="89">
                  <c:v>60</c:v>
                </c:pt>
                <c:pt idx="90">
                  <c:v>61</c:v>
                </c:pt>
                <c:pt idx="91">
                  <c:v>62</c:v>
                </c:pt>
                <c:pt idx="92">
                  <c:v>63</c:v>
                </c:pt>
                <c:pt idx="93">
                  <c:v>64</c:v>
                </c:pt>
                <c:pt idx="94">
                  <c:v>65</c:v>
                </c:pt>
                <c:pt idx="95">
                  <c:v>66</c:v>
                </c:pt>
                <c:pt idx="96">
                  <c:v>67</c:v>
                </c:pt>
                <c:pt idx="97">
                  <c:v>68</c:v>
                </c:pt>
                <c:pt idx="98">
                  <c:v>69</c:v>
                </c:pt>
                <c:pt idx="99">
                  <c:v>70</c:v>
                </c:pt>
                <c:pt idx="100">
                  <c:v>71</c:v>
                </c:pt>
                <c:pt idx="101">
                  <c:v>72</c:v>
                </c:pt>
                <c:pt idx="102">
                  <c:v>73</c:v>
                </c:pt>
                <c:pt idx="103">
                  <c:v>74</c:v>
                </c:pt>
                <c:pt idx="104">
                  <c:v>75</c:v>
                </c:pt>
                <c:pt idx="105">
                  <c:v>76</c:v>
                </c:pt>
                <c:pt idx="106">
                  <c:v>77</c:v>
                </c:pt>
                <c:pt idx="107">
                  <c:v>78</c:v>
                </c:pt>
                <c:pt idx="108">
                  <c:v>79</c:v>
                </c:pt>
                <c:pt idx="109">
                  <c:v>80</c:v>
                </c:pt>
                <c:pt idx="110">
                  <c:v>81</c:v>
                </c:pt>
                <c:pt idx="111">
                  <c:v>82</c:v>
                </c:pt>
                <c:pt idx="112">
                  <c:v>83</c:v>
                </c:pt>
                <c:pt idx="113">
                  <c:v>84</c:v>
                </c:pt>
                <c:pt idx="114">
                  <c:v>85</c:v>
                </c:pt>
                <c:pt idx="115">
                  <c:v>86</c:v>
                </c:pt>
                <c:pt idx="116">
                  <c:v>87</c:v>
                </c:pt>
                <c:pt idx="117">
                  <c:v>88</c:v>
                </c:pt>
                <c:pt idx="118">
                  <c:v>89</c:v>
                </c:pt>
                <c:pt idx="119">
                  <c:v>90</c:v>
                </c:pt>
              </c:numCache>
            </c:numRef>
          </c:xVal>
          <c:yVal>
            <c:numRef>
              <c:f>Sheet1!$I$2:$I$121</c:f>
              <c:numCache>
                <c:formatCode>General</c:formatCode>
                <c:ptCount val="120"/>
                <c:pt idx="0">
                  <c:v>649.09312467816915</c:v>
                </c:pt>
                <c:pt idx="1">
                  <c:v>588.53847953555942</c:v>
                </c:pt>
                <c:pt idx="2">
                  <c:v>638.70594883638296</c:v>
                </c:pt>
                <c:pt idx="3">
                  <c:v>637.61842291486107</c:v>
                </c:pt>
                <c:pt idx="4">
                  <c:v>639.15715555614543</c:v>
                </c:pt>
                <c:pt idx="5">
                  <c:v>658.62384828375218</c:v>
                </c:pt>
                <c:pt idx="6">
                  <c:v>662.95295534095658</c:v>
                </c:pt>
                <c:pt idx="7">
                  <c:v>662.05721621037424</c:v>
                </c:pt>
                <c:pt idx="8">
                  <c:v>673.60237497452749</c:v>
                </c:pt>
                <c:pt idx="9">
                  <c:v>669.44880778437107</c:v>
                </c:pt>
                <c:pt idx="10">
                  <c:v>665.30398754229122</c:v>
                </c:pt>
                <c:pt idx="11">
                  <c:v>652.32807135184805</c:v>
                </c:pt>
                <c:pt idx="12">
                  <c:v>660.6937231039791</c:v>
                </c:pt>
                <c:pt idx="13">
                  <c:v>677.17757257577307</c:v>
                </c:pt>
                <c:pt idx="14">
                  <c:v>636.30622588119616</c:v>
                </c:pt>
                <c:pt idx="15">
                  <c:v>694.07786169626684</c:v>
                </c:pt>
                <c:pt idx="16">
                  <c:v>707.48030007248963</c:v>
                </c:pt>
                <c:pt idx="17">
                  <c:v>634.51717943402207</c:v>
                </c:pt>
                <c:pt idx="18">
                  <c:v>688.13257159393299</c:v>
                </c:pt>
                <c:pt idx="19">
                  <c:v>621.62579578461202</c:v>
                </c:pt>
                <c:pt idx="20">
                  <c:v>649.51170341334739</c:v>
                </c:pt>
                <c:pt idx="21">
                  <c:v>636.08567178064686</c:v>
                </c:pt>
                <c:pt idx="22">
                  <c:v>628.81004823115893</c:v>
                </c:pt>
                <c:pt idx="23">
                  <c:v>626.04834044415304</c:v>
                </c:pt>
                <c:pt idx="24">
                  <c:v>639.98211755072077</c:v>
                </c:pt>
                <c:pt idx="25">
                  <c:v>604.53102144059403</c:v>
                </c:pt>
                <c:pt idx="26">
                  <c:v>685.51721650901311</c:v>
                </c:pt>
                <c:pt idx="27">
                  <c:v>638.05114266277599</c:v>
                </c:pt>
                <c:pt idx="28">
                  <c:v>677.05614230519552</c:v>
                </c:pt>
                <c:pt idx="29">
                  <c:v>641.04380210371494</c:v>
                </c:pt>
                <c:pt idx="30">
                  <c:v>647.94920780066411</c:v>
                </c:pt>
                <c:pt idx="31">
                  <c:v>681.71470508157154</c:v>
                </c:pt>
                <c:pt idx="32">
                  <c:v>633.97792636318411</c:v>
                </c:pt>
                <c:pt idx="33">
                  <c:v>668.56953762802482</c:v>
                </c:pt>
                <c:pt idx="34">
                  <c:v>612.68341259489853</c:v>
                </c:pt>
                <c:pt idx="35">
                  <c:v>600.7392505596705</c:v>
                </c:pt>
                <c:pt idx="36">
                  <c:v>617.63226395004835</c:v>
                </c:pt>
                <c:pt idx="37">
                  <c:v>625.83182096797805</c:v>
                </c:pt>
                <c:pt idx="38">
                  <c:v>677.54687971107035</c:v>
                </c:pt>
                <c:pt idx="39">
                  <c:v>690.11683935263693</c:v>
                </c:pt>
                <c:pt idx="40">
                  <c:v>726.09922428898915</c:v>
                </c:pt>
                <c:pt idx="41">
                  <c:v>674.24761269334124</c:v>
                </c:pt>
                <c:pt idx="42">
                  <c:v>609.8040272996202</c:v>
                </c:pt>
                <c:pt idx="43">
                  <c:v>624.68396257733639</c:v>
                </c:pt>
                <c:pt idx="44">
                  <c:v>711.04139086544876</c:v>
                </c:pt>
                <c:pt idx="45">
                  <c:v>635.68983436504607</c:v>
                </c:pt>
                <c:pt idx="46">
                  <c:v>643.57944826409789</c:v>
                </c:pt>
                <c:pt idx="47">
                  <c:v>666.12789176227193</c:v>
                </c:pt>
                <c:pt idx="48">
                  <c:v>659.11021475581686</c:v>
                </c:pt>
                <c:pt idx="49">
                  <c:v>658.37988361203588</c:v>
                </c:pt>
                <c:pt idx="50">
                  <c:v>629.49520015473513</c:v>
                </c:pt>
                <c:pt idx="51">
                  <c:v>638.80410034519514</c:v>
                </c:pt>
                <c:pt idx="52">
                  <c:v>654.71441248046631</c:v>
                </c:pt>
                <c:pt idx="53">
                  <c:v>617.17066276346156</c:v>
                </c:pt>
                <c:pt idx="54">
                  <c:v>627.28598281163306</c:v>
                </c:pt>
                <c:pt idx="55">
                  <c:v>698.56012356971917</c:v>
                </c:pt>
                <c:pt idx="56">
                  <c:v>657.65473995030504</c:v>
                </c:pt>
                <c:pt idx="57">
                  <c:v>635.01112850196341</c:v>
                </c:pt>
                <c:pt idx="58">
                  <c:v>664.00368147596714</c:v>
                </c:pt>
                <c:pt idx="59">
                  <c:v>636.9895102140639</c:v>
                </c:pt>
                <c:pt idx="60">
                  <c:v>700.619744720006</c:v>
                </c:pt>
                <c:pt idx="61">
                  <c:v>727.54744634544113</c:v>
                </c:pt>
                <c:pt idx="62">
                  <c:v>695.62897772339193</c:v>
                </c:pt>
                <c:pt idx="63">
                  <c:v>708.21557545264295</c:v>
                </c:pt>
                <c:pt idx="64">
                  <c:v>737.17048983420977</c:v>
                </c:pt>
                <c:pt idx="65">
                  <c:v>728.24311528782141</c:v>
                </c:pt>
                <c:pt idx="66">
                  <c:v>691.91980864409516</c:v>
                </c:pt>
                <c:pt idx="67">
                  <c:v>752.32912924506945</c:v>
                </c:pt>
                <c:pt idx="68">
                  <c:v>688.1555279618193</c:v>
                </c:pt>
                <c:pt idx="69">
                  <c:v>717.59826253046185</c:v>
                </c:pt>
                <c:pt idx="70">
                  <c:v>750.62069214070107</c:v>
                </c:pt>
                <c:pt idx="71">
                  <c:v>677.47744951518189</c:v>
                </c:pt>
                <c:pt idx="72">
                  <c:v>732.3682169433805</c:v>
                </c:pt>
                <c:pt idx="73">
                  <c:v>757.09064487492742</c:v>
                </c:pt>
                <c:pt idx="74">
                  <c:v>750.72835083113682</c:v>
                </c:pt>
                <c:pt idx="75">
                  <c:v>714.1666719447179</c:v>
                </c:pt>
                <c:pt idx="76">
                  <c:v>670.51096601418101</c:v>
                </c:pt>
                <c:pt idx="77">
                  <c:v>698.51398889494283</c:v>
                </c:pt>
                <c:pt idx="78">
                  <c:v>729.5011805803565</c:v>
                </c:pt>
                <c:pt idx="79">
                  <c:v>687.14935322965732</c:v>
                </c:pt>
                <c:pt idx="80">
                  <c:v>739.37947982085279</c:v>
                </c:pt>
                <c:pt idx="81">
                  <c:v>742.37208448035744</c:v>
                </c:pt>
                <c:pt idx="82">
                  <c:v>712.29742109987251</c:v>
                </c:pt>
                <c:pt idx="83">
                  <c:v>647.04618099011793</c:v>
                </c:pt>
                <c:pt idx="84">
                  <c:v>737.94962619937871</c:v>
                </c:pt>
                <c:pt idx="85">
                  <c:v>745.83697725873878</c:v>
                </c:pt>
                <c:pt idx="86">
                  <c:v>712.58442354423255</c:v>
                </c:pt>
                <c:pt idx="87">
                  <c:v>742.15476735141692</c:v>
                </c:pt>
                <c:pt idx="88">
                  <c:v>731.51893562759881</c:v>
                </c:pt>
                <c:pt idx="89">
                  <c:v>688.8472336669422</c:v>
                </c:pt>
                <c:pt idx="90">
                  <c:v>669.43088330152079</c:v>
                </c:pt>
                <c:pt idx="91">
                  <c:v>715.93094630338612</c:v>
                </c:pt>
                <c:pt idx="92">
                  <c:v>658.32251513677761</c:v>
                </c:pt>
                <c:pt idx="93">
                  <c:v>635.12277836108615</c:v>
                </c:pt>
                <c:pt idx="94">
                  <c:v>650.6783285161597</c:v>
                </c:pt>
                <c:pt idx="95">
                  <c:v>624.73161904988899</c:v>
                </c:pt>
                <c:pt idx="96">
                  <c:v>682.54349803392358</c:v>
                </c:pt>
                <c:pt idx="97">
                  <c:v>671.5949411817453</c:v>
                </c:pt>
                <c:pt idx="98">
                  <c:v>729.08599842141075</c:v>
                </c:pt>
                <c:pt idx="99">
                  <c:v>653.20772364605909</c:v>
                </c:pt>
                <c:pt idx="100">
                  <c:v>685.37659265076559</c:v>
                </c:pt>
                <c:pt idx="101">
                  <c:v>685.47579586829772</c:v>
                </c:pt>
                <c:pt idx="102">
                  <c:v>626.89987725097285</c:v>
                </c:pt>
                <c:pt idx="103">
                  <c:v>646.59837019918484</c:v>
                </c:pt>
                <c:pt idx="104">
                  <c:v>644.26640552788524</c:v>
                </c:pt>
                <c:pt idx="105">
                  <c:v>716.59119756158725</c:v>
                </c:pt>
                <c:pt idx="106">
                  <c:v>674.77127697961021</c:v>
                </c:pt>
                <c:pt idx="107">
                  <c:v>681.16533741251476</c:v>
                </c:pt>
                <c:pt idx="108">
                  <c:v>714.18803810032227</c:v>
                </c:pt>
                <c:pt idx="109">
                  <c:v>663.98374518275875</c:v>
                </c:pt>
                <c:pt idx="110">
                  <c:v>703.21140211176578</c:v>
                </c:pt>
                <c:pt idx="111">
                  <c:v>618.75694500817781</c:v>
                </c:pt>
                <c:pt idx="112">
                  <c:v>665.91245711719375</c:v>
                </c:pt>
                <c:pt idx="113">
                  <c:v>733.51956842586662</c:v>
                </c:pt>
                <c:pt idx="114">
                  <c:v>659.50988041027142</c:v>
                </c:pt>
                <c:pt idx="115">
                  <c:v>634.93793894676082</c:v>
                </c:pt>
                <c:pt idx="116">
                  <c:v>671.49370601485737</c:v>
                </c:pt>
                <c:pt idx="117">
                  <c:v>656.04604699084666</c:v>
                </c:pt>
                <c:pt idx="118">
                  <c:v>673.36647930260096</c:v>
                </c:pt>
                <c:pt idx="119">
                  <c:v>662.10728469016556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82A-4189-B1D0-93AD04EBC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327824"/>
        <c:axId val="394086272"/>
      </c:scatterChart>
      <c:valAx>
        <c:axId val="358327824"/>
        <c:scaling>
          <c:orientation val="minMax"/>
          <c:max val="90"/>
          <c:min val="-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Time (min)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086272"/>
        <c:crosses val="autoZero"/>
        <c:crossBetween val="midCat"/>
        <c:majorUnit val="30"/>
      </c:valAx>
      <c:valAx>
        <c:axId val="394086272"/>
        <c:scaling>
          <c:orientation val="minMax"/>
          <c:max val="780"/>
          <c:min val="5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Power (kW)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327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0.07815</cdr:x>
      <cdr:y>0.40683</cdr:y>
    </cdr:from>
    <cdr:to>
      <cdr:x>0.71532</cdr:x>
      <cdr:y>0.40683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AB4AF80E-5E20-4203-9C88-CF8F7AFD7645}"/>
            </a:ext>
          </a:extLst>
        </cdr:cNvPr>
        <cdr:cNvCxnSpPr/>
      </cdr:nvCxnSpPr>
      <cdr:spPr>
        <a:xfrm xmlns:a="http://schemas.openxmlformats.org/drawingml/2006/main">
          <a:off x="661013" y="1516529"/>
          <a:ext cx="5389272" cy="0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0.75771</cdr:x>
      <cdr:y>0.23593</cdr:y>
    </cdr:from>
    <cdr:to>
      <cdr:x>0.86847</cdr:x>
      <cdr:y>0.3455</cdr:y>
    </cdr:to>
    <cdr:sp macro="" textlink="">
      <cdr:nvSpPr>
        <cdr:cNvPr id="6" name="Callout: Line 5">
          <a:extLst xmlns:a="http://schemas.openxmlformats.org/drawingml/2006/main">
            <a:ext uri="{FF2B5EF4-FFF2-40B4-BE49-F238E27FC236}">
              <a16:creationId xmlns:a16="http://schemas.microsoft.com/office/drawing/2014/main" id="{AA3E57BD-1BDA-458E-A105-42E41BA4D902}"/>
            </a:ext>
          </a:extLst>
        </cdr:cNvPr>
        <cdr:cNvSpPr/>
      </cdr:nvSpPr>
      <cdr:spPr>
        <a:xfrm xmlns:a="http://schemas.openxmlformats.org/drawingml/2006/main">
          <a:off x="6408833" y="879489"/>
          <a:ext cx="936852" cy="408440"/>
        </a:xfrm>
        <a:prstGeom xmlns:a="http://schemas.openxmlformats.org/drawingml/2006/main" prst="borderCallout1">
          <a:avLst>
            <a:gd name="adj1" fmla="val 56063"/>
            <a:gd name="adj2" fmla="val 1427"/>
            <a:gd name="adj3" fmla="val 149812"/>
            <a:gd name="adj4" fmla="val -46467"/>
          </a:avLst>
        </a:prstGeom>
        <a:noFill xmlns:a="http://schemas.openxmlformats.org/drawingml/2006/main"/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 dirty="0">
              <a:solidFill>
                <a:schemeClr val="tx1"/>
              </a:solidFill>
            </a:rPr>
            <a:t>IT sizing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AAB326-5826-4447-BA86-504EEB4B90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3E854-060B-443B-AAD4-5DE242E972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326C6-8D1B-4BFE-BA07-186F764B3EDE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5B7CC-FFE6-4727-BD0E-AB0BFBECA8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17E68-F8DA-49BE-B3D9-07F6437A27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A4134-379D-4BAA-B751-B812E5FB2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695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7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70" indent="0" algn="ctr">
              <a:buNone/>
              <a:defRPr sz="2667"/>
            </a:lvl2pPr>
            <a:lvl3pPr marL="1219139" indent="0" algn="ctr">
              <a:buNone/>
              <a:defRPr sz="2400"/>
            </a:lvl3pPr>
            <a:lvl4pPr marL="1828709" indent="0" algn="ctr">
              <a:buNone/>
              <a:defRPr sz="2133"/>
            </a:lvl4pPr>
            <a:lvl5pPr marL="2438278" indent="0" algn="ctr">
              <a:buNone/>
              <a:defRPr sz="2133"/>
            </a:lvl5pPr>
            <a:lvl6pPr marL="3047848" indent="0" algn="ctr">
              <a:buNone/>
              <a:defRPr sz="2133"/>
            </a:lvl6pPr>
            <a:lvl7pPr marL="3657418" indent="0" algn="ctr">
              <a:buNone/>
              <a:defRPr sz="2133"/>
            </a:lvl7pPr>
            <a:lvl8pPr marL="4266986" indent="0" algn="ctr">
              <a:buNone/>
              <a:defRPr sz="2133"/>
            </a:lvl8pPr>
            <a:lvl9pPr marL="4876556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287C-DAB1-48E1-9384-EA16094FFDF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90E1-51E3-4F0B-8782-6C276C1F5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58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287C-DAB1-48E1-9384-EA16094FFDF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90E1-51E3-4F0B-8782-6C276C1F5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1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4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4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287C-DAB1-48E1-9384-EA16094FFDF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90E1-51E3-4F0B-8782-6C276C1F5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0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287C-DAB1-48E1-9384-EA16094FFDF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90E1-51E3-4F0B-8782-6C276C1F5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48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9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5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287C-DAB1-48E1-9384-EA16094FFDF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90E1-51E3-4F0B-8782-6C276C1F5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85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10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10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287C-DAB1-48E1-9384-EA16094FFDF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90E1-51E3-4F0B-8782-6C276C1F5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16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7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3984982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667" b="1"/>
            </a:lvl2pPr>
            <a:lvl3pPr marL="1219139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6" indent="0">
              <a:buNone/>
              <a:defRPr sz="2133" b="1"/>
            </a:lvl8pPr>
            <a:lvl9pPr marL="4876556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5937959"/>
            <a:ext cx="5157787" cy="8733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3984982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667" b="1"/>
            </a:lvl2pPr>
            <a:lvl3pPr marL="1219139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6" indent="0">
              <a:buNone/>
              <a:defRPr sz="2133" b="1"/>
            </a:lvl8pPr>
            <a:lvl9pPr marL="4876556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5937959"/>
            <a:ext cx="5183188" cy="8733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287C-DAB1-48E1-9384-EA16094FFDF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90E1-51E3-4F0B-8782-6C276C1F5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18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287C-DAB1-48E1-9384-EA16094FFDF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90E1-51E3-4F0B-8782-6C276C1F5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8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287C-DAB1-48E1-9384-EA16094FFDF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90E1-51E3-4F0B-8782-6C276C1F5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93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5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3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70" indent="0">
              <a:buNone/>
              <a:defRPr sz="1867"/>
            </a:lvl2pPr>
            <a:lvl3pPr marL="1219139" indent="0">
              <a:buNone/>
              <a:defRPr sz="1600"/>
            </a:lvl3pPr>
            <a:lvl4pPr marL="1828709" indent="0">
              <a:buNone/>
              <a:defRPr sz="1333"/>
            </a:lvl4pPr>
            <a:lvl5pPr marL="2438278" indent="0">
              <a:buNone/>
              <a:defRPr sz="1333"/>
            </a:lvl5pPr>
            <a:lvl6pPr marL="3047848" indent="0">
              <a:buNone/>
              <a:defRPr sz="1333"/>
            </a:lvl6pPr>
            <a:lvl7pPr marL="3657418" indent="0">
              <a:buNone/>
              <a:defRPr sz="1333"/>
            </a:lvl7pPr>
            <a:lvl8pPr marL="4266986" indent="0">
              <a:buNone/>
              <a:defRPr sz="1333"/>
            </a:lvl8pPr>
            <a:lvl9pPr marL="4876556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287C-DAB1-48E1-9384-EA16094FFDF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90E1-51E3-4F0B-8782-6C276C1F5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7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5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70" indent="0">
              <a:buNone/>
              <a:defRPr sz="3733"/>
            </a:lvl2pPr>
            <a:lvl3pPr marL="1219139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8" indent="0">
              <a:buNone/>
              <a:defRPr sz="2667"/>
            </a:lvl7pPr>
            <a:lvl8pPr marL="4266986" indent="0">
              <a:buNone/>
              <a:defRPr sz="2667"/>
            </a:lvl8pPr>
            <a:lvl9pPr marL="4876556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3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70" indent="0">
              <a:buNone/>
              <a:defRPr sz="1867"/>
            </a:lvl2pPr>
            <a:lvl3pPr marL="1219139" indent="0">
              <a:buNone/>
              <a:defRPr sz="1600"/>
            </a:lvl3pPr>
            <a:lvl4pPr marL="1828709" indent="0">
              <a:buNone/>
              <a:defRPr sz="1333"/>
            </a:lvl4pPr>
            <a:lvl5pPr marL="2438278" indent="0">
              <a:buNone/>
              <a:defRPr sz="1333"/>
            </a:lvl5pPr>
            <a:lvl6pPr marL="3047848" indent="0">
              <a:buNone/>
              <a:defRPr sz="1333"/>
            </a:lvl6pPr>
            <a:lvl7pPr marL="3657418" indent="0">
              <a:buNone/>
              <a:defRPr sz="1333"/>
            </a:lvl7pPr>
            <a:lvl8pPr marL="4266986" indent="0">
              <a:buNone/>
              <a:defRPr sz="1333"/>
            </a:lvl8pPr>
            <a:lvl9pPr marL="4876556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287C-DAB1-48E1-9384-EA16094FFDF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90E1-51E3-4F0B-8782-6C276C1F5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9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7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10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11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A287C-DAB1-48E1-9384-EA16094FFDF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11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11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90E1-51E3-4F0B-8782-6C276C1F5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29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39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84" indent="-304784" algn="l" defTabSz="1219139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4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4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6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6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chart" Target="../charts/chart2.xml"/><Relationship Id="rId7" Type="http://schemas.openxmlformats.org/officeDocument/2006/relationships/image" Target="../media/image4.sv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316D98-80C7-4F19-B971-E3DED39C6526}"/>
              </a:ext>
            </a:extLst>
          </p:cNvPr>
          <p:cNvSpPr txBox="1"/>
          <p:nvPr/>
        </p:nvSpPr>
        <p:spPr>
          <a:xfrm>
            <a:off x="3778726" y="332247"/>
            <a:ext cx="4390721" cy="64698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Power generation on a x-minute precision  (x ≈ 30) i.e. mean values of power very x min.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C6176B5-2473-4490-AED1-C4BDA252CC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558958"/>
              </p:ext>
            </p:extLst>
          </p:nvPr>
        </p:nvGraphicFramePr>
        <p:xfrm>
          <a:off x="2754919" y="5697416"/>
          <a:ext cx="6541477" cy="3727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8DAE6FF-9822-4DEA-AB47-1CD5AFD5DB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693346"/>
              </p:ext>
            </p:extLst>
          </p:nvPr>
        </p:nvGraphicFramePr>
        <p:xfrm>
          <a:off x="2754919" y="1009723"/>
          <a:ext cx="6541477" cy="2296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Graphic 2" descr="Arrow Straight">
            <a:extLst>
              <a:ext uri="{FF2B5EF4-FFF2-40B4-BE49-F238E27FC236}">
                <a16:creationId xmlns:a16="http://schemas.microsoft.com/office/drawing/2014/main" id="{0A01F5D5-2DFF-4DDA-BA5F-88D061D2F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4846474" y="3472567"/>
            <a:ext cx="2030123" cy="1528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4D6B1A-1DDB-4644-A193-CCE6F0E7EF74}"/>
              </a:ext>
            </a:extLst>
          </p:cNvPr>
          <p:cNvSpPr txBox="1"/>
          <p:nvPr/>
        </p:nvSpPr>
        <p:spPr>
          <a:xfrm>
            <a:off x="4016621" y="3722842"/>
            <a:ext cx="3689829" cy="78319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Simulation of 1-min variability using  1-min variability data</a:t>
            </a:r>
          </a:p>
        </p:txBody>
      </p:sp>
      <p:pic>
        <p:nvPicPr>
          <p:cNvPr id="10" name="Graphic 9" descr="Arrow Straight">
            <a:extLst>
              <a:ext uri="{FF2B5EF4-FFF2-40B4-BE49-F238E27FC236}">
                <a16:creationId xmlns:a16="http://schemas.microsoft.com/office/drawing/2014/main" id="{7FAA2710-A9AC-4366-ACF3-74BC47A03F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4567382" y="9757561"/>
            <a:ext cx="2588304" cy="15286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7CEE8B-1EAB-426F-8D90-8CB9383E4098}"/>
              </a:ext>
            </a:extLst>
          </p:cNvPr>
          <p:cNvSpPr txBox="1"/>
          <p:nvPr/>
        </p:nvSpPr>
        <p:spPr>
          <a:xfrm>
            <a:off x="3619499" y="9680350"/>
            <a:ext cx="4484071" cy="112371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Evaluation of energy loss because of unexpected drops due to 1-min variability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5B079D4-D799-474D-818A-1EDBE1668C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901775"/>
              </p:ext>
            </p:extLst>
          </p:nvPr>
        </p:nvGraphicFramePr>
        <p:xfrm>
          <a:off x="2590795" y="12245191"/>
          <a:ext cx="8458205" cy="3727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71820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2251-3E1F-49B5-A19A-BA8A4B5C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of 1-min power variability simulation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88EF4-A122-4DAA-AE70-B0040874C4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742950" indent="-742950">
                  <a:buFont typeface="+mj-lt"/>
                  <a:buAutoNum type="arabicPeriod"/>
                </a:pPr>
                <a:endParaRPr lang="en-GB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GB" dirty="0"/>
                  <a:t>Input: 1-min state-transition-rate matrix</a:t>
                </a:r>
              </a:p>
              <a:p>
                <a:pPr lvl="1"/>
                <a:r>
                  <a:rPr lang="en-GB" dirty="0"/>
                  <a:t>Gaussian noise around the 30-min average</a:t>
                </a:r>
              </a:p>
              <a:p>
                <a:pPr marL="609570" lvl="1" indent="0">
                  <a:buNone/>
                </a:pPr>
                <a:r>
                  <a:rPr lang="en-GB" dirty="0"/>
                  <a:t>- Standard deviation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(%)</m:t>
                    </m:r>
                  </m:oMath>
                </a14:m>
                <a:r>
                  <a:rPr lang="en-GB" dirty="0"/>
                  <a:t> calculated from the matrix</a:t>
                </a:r>
              </a:p>
              <a:p>
                <a:pPr marL="609570" lvl="1" indent="0">
                  <a:buNone/>
                </a:pPr>
                <a:r>
                  <a:rPr lang="en-GB" dirty="0"/>
                  <a:t>- Loss(%) at every minute is in average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609570" lvl="1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erf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𝐼𝑇</m:t>
                                </m:r>
                              </m:sup>
                            </m:sSub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𝑟𝑎𝑡𝑒𝑑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𝑐𝑎𝑝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, coming from truncated normal distribution results</a:t>
                </a:r>
              </a:p>
              <a:p>
                <a:pPr marL="6095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𝑜𝑟𝑠𝑡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𝑐𝑎𝑠𝑒</m:t>
                          </m:r>
                        </m:e>
                      </m:groupCh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dirty="0"/>
              </a:p>
              <a:p>
                <a:pPr marL="1352520" lvl="1" indent="-742950">
                  <a:buFont typeface="+mj-lt"/>
                  <a:buAutoNum type="arabicPeriod"/>
                </a:pPr>
                <a:endParaRPr lang="en-GB" dirty="0"/>
              </a:p>
              <a:p>
                <a:pPr marL="742950" indent="-742950">
                  <a:buFont typeface="+mj-lt"/>
                  <a:buAutoNum type="arabicPeriod"/>
                </a:pPr>
                <a:endParaRPr lang="en-GB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GB" dirty="0"/>
                  <a:t>Input: 1-min data for a long period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88EF4-A122-4DAA-AE70-B0040874C4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99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136</Words>
  <Application>Microsoft Office PowerPoint</Application>
  <PresentationFormat>Custom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List of 1-min power variability simulation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Bonnet</dc:creator>
  <cp:lastModifiedBy>Clement Bonnet</cp:lastModifiedBy>
  <cp:revision>20</cp:revision>
  <dcterms:created xsi:type="dcterms:W3CDTF">2020-01-09T15:04:41Z</dcterms:created>
  <dcterms:modified xsi:type="dcterms:W3CDTF">2020-01-10T17:18:25Z</dcterms:modified>
</cp:coreProperties>
</file>