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468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7539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 userDrawn="1"/>
        </p:nvSpPr>
        <p:spPr>
          <a:xfrm>
            <a:off x="0" y="0"/>
            <a:ext cx="12192000" cy="68564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/>
          </p:nvPr>
        </p:nvSpPr>
        <p:spPr>
          <a:xfrm>
            <a:off x="0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5" name="그림 개체 틀 3"/>
          <p:cNvSpPr>
            <a:spLocks noGrp="1"/>
          </p:cNvSpPr>
          <p:nvPr>
            <p:ph type="pic" sz="quarter" idx="24"/>
          </p:nvPr>
        </p:nvSpPr>
        <p:spPr>
          <a:xfrm>
            <a:off x="0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7" name="그림 개체 틀 3"/>
          <p:cNvSpPr>
            <a:spLocks noGrp="1"/>
          </p:cNvSpPr>
          <p:nvPr>
            <p:ph type="pic" sz="quarter" idx="25"/>
          </p:nvPr>
        </p:nvSpPr>
        <p:spPr>
          <a:xfrm>
            <a:off x="1733614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0" name="그림 개체 틀 3"/>
          <p:cNvSpPr>
            <a:spLocks noGrp="1"/>
          </p:cNvSpPr>
          <p:nvPr>
            <p:ph type="pic" sz="quarter" idx="16"/>
          </p:nvPr>
        </p:nvSpPr>
        <p:spPr>
          <a:xfrm>
            <a:off x="0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26"/>
          </p:nvPr>
        </p:nvSpPr>
        <p:spPr>
          <a:xfrm>
            <a:off x="1733614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27"/>
          </p:nvPr>
        </p:nvSpPr>
        <p:spPr>
          <a:xfrm>
            <a:off x="1733614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4" name="그림 개체 틀 3"/>
          <p:cNvSpPr>
            <a:spLocks noGrp="1"/>
          </p:cNvSpPr>
          <p:nvPr>
            <p:ph type="pic" sz="quarter" idx="28"/>
          </p:nvPr>
        </p:nvSpPr>
        <p:spPr>
          <a:xfrm>
            <a:off x="3467228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29"/>
          </p:nvPr>
        </p:nvSpPr>
        <p:spPr>
          <a:xfrm>
            <a:off x="3467228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31" name="그림 개체 틀 3"/>
          <p:cNvSpPr>
            <a:spLocks noGrp="1"/>
          </p:cNvSpPr>
          <p:nvPr>
            <p:ph type="pic" sz="quarter" idx="30"/>
          </p:nvPr>
        </p:nvSpPr>
        <p:spPr>
          <a:xfrm>
            <a:off x="5200842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12" name="그림 개체 틀 3"/>
          <p:cNvSpPr>
            <a:spLocks noGrp="1"/>
          </p:cNvSpPr>
          <p:nvPr>
            <p:ph type="pic" sz="quarter" idx="31"/>
          </p:nvPr>
        </p:nvSpPr>
        <p:spPr>
          <a:xfrm>
            <a:off x="3467228" y="518464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13" name="그림 개체 틀 3"/>
          <p:cNvSpPr>
            <a:spLocks noGrp="1"/>
          </p:cNvSpPr>
          <p:nvPr>
            <p:ph type="pic" sz="quarter" idx="32"/>
          </p:nvPr>
        </p:nvSpPr>
        <p:spPr>
          <a:xfrm>
            <a:off x="5200842" y="172945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14" name="그림 개체 틀 3"/>
          <p:cNvSpPr>
            <a:spLocks noGrp="1"/>
          </p:cNvSpPr>
          <p:nvPr>
            <p:ph type="pic" sz="quarter" idx="33"/>
          </p:nvPr>
        </p:nvSpPr>
        <p:spPr>
          <a:xfrm>
            <a:off x="5200842" y="345705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34"/>
          </p:nvPr>
        </p:nvSpPr>
        <p:spPr>
          <a:xfrm>
            <a:off x="3467228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16" name="그림 개체 틀 3"/>
          <p:cNvSpPr>
            <a:spLocks noGrp="1"/>
          </p:cNvSpPr>
          <p:nvPr>
            <p:ph type="pic" sz="quarter" idx="35"/>
          </p:nvPr>
        </p:nvSpPr>
        <p:spPr>
          <a:xfrm>
            <a:off x="1733614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17" name="그림 개체 틀 3"/>
          <p:cNvSpPr>
            <a:spLocks noGrp="1"/>
          </p:cNvSpPr>
          <p:nvPr>
            <p:ph type="pic" sz="quarter" idx="36"/>
          </p:nvPr>
        </p:nvSpPr>
        <p:spPr>
          <a:xfrm>
            <a:off x="5200842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970192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393204"/>
            <a:ext cx="631100" cy="630936"/>
          </a:xfrm>
        </p:spPr>
        <p:txBody>
          <a:bodyPr rtlCol="0"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390901"/>
            <a:ext cx="631100" cy="630936"/>
          </a:xfrm>
        </p:spPr>
        <p:txBody>
          <a:bodyPr rtlCol="0"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393204"/>
            <a:ext cx="631100" cy="630936"/>
          </a:xfrm>
        </p:spPr>
        <p:txBody>
          <a:bodyPr rtlCol="0"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390901"/>
            <a:ext cx="631100" cy="630936"/>
          </a:xfrm>
        </p:spPr>
        <p:txBody>
          <a:bodyPr rtlCol="0"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393204"/>
            <a:ext cx="631100" cy="630936"/>
          </a:xfrm>
        </p:spPr>
        <p:txBody>
          <a:bodyPr rtlCol="0"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0771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53455909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58351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35862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3175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9418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709513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969418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709513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947300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700628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947300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0628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453947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207275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453947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07275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1314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499726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208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784407" cy="6858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547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3641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99083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82093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44794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33641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699083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82093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044794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33641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699083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382093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044794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0550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5106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8064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023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3982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6940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9899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5106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8064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1023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3982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40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9899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5106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8064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61023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13982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66940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9899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9443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88298" y="142868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64226" y="1433855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452190" y="1438950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88298" y="38389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676262" y="38389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64226" y="382864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52190" y="382864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676262" y="142868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4950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799959" cy="6858000"/>
          </a:xfrm>
        </p:spPr>
        <p:txBody>
          <a:bodyPr rtlCol="0"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6869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3"/>
          <p:cNvSpPr>
            <a:spLocks noGrp="1"/>
          </p:cNvSpPr>
          <p:nvPr>
            <p:ph type="pic" sz="quarter" idx="16"/>
          </p:nvPr>
        </p:nvSpPr>
        <p:spPr>
          <a:xfrm>
            <a:off x="923826" y="221589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17"/>
          </p:nvPr>
        </p:nvSpPr>
        <p:spPr>
          <a:xfrm>
            <a:off x="923826" y="399135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/>
          </p:nvPr>
        </p:nvSpPr>
        <p:spPr>
          <a:xfrm>
            <a:off x="6036846" y="221589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/>
          </p:nvPr>
        </p:nvSpPr>
        <p:spPr>
          <a:xfrm>
            <a:off x="6036846" y="399135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noProof="0"/>
              <a:t>Drag picture to placeholder or click icon to add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08170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11219403" y="485775"/>
            <a:ext cx="343783" cy="343694"/>
          </a:xfrm>
          <a:prstGeom prst="ellipse">
            <a:avLst/>
          </a:prstGeom>
          <a:solidFill>
            <a:srgbClr val="566A86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55053" y="323057"/>
            <a:ext cx="10515957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11202822" y="519907"/>
            <a:ext cx="372181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/>
            <a:fld id="{B3D96CD6-28E7-47DC-BC15-F91F0E6CDBCF}" type="slidenum">
              <a:rPr lang="id-ID" altLang="ko-KR" sz="1200" b="1">
                <a:solidFill>
                  <a:schemeClr val="bg1"/>
                </a:solidFill>
              </a:rPr>
              <a:pPr algn="ctr"/>
              <a:t>‹#›</a:t>
            </a:fld>
            <a:endParaRPr lang="id-ID" altLang="ko-KR" sz="1200" b="1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05694"/>
            <a:ext cx="12192000" cy="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4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hf hdr="0" ftr="0" dt="0"/>
  <p:txStyles>
    <p:titleStyle>
      <a:lvl1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lang="en-US" sz="3000" kern="1200">
          <a:solidFill>
            <a:schemeClr val="tx1"/>
          </a:solidFill>
          <a:latin typeface="Lato Bold"/>
          <a:ea typeface="MS PGothic" panose="020B0600070205080204" pitchFamily="34" charset="-128"/>
          <a:cs typeface="Lato Bold"/>
        </a:defRPr>
      </a:lvl1pPr>
      <a:lvl2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Bold" charset="0"/>
          <a:ea typeface="MS PGothic" panose="020B0600070205080204" pitchFamily="34" charset="-128"/>
        </a:defRPr>
      </a:lvl2pPr>
      <a:lvl3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Bold" charset="0"/>
          <a:ea typeface="MS PGothic" panose="020B0600070205080204" pitchFamily="34" charset="-128"/>
        </a:defRPr>
      </a:lvl3pPr>
      <a:lvl4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Bold" charset="0"/>
          <a:ea typeface="MS PGothic" panose="020B0600070205080204" pitchFamily="34" charset="-128"/>
        </a:defRPr>
      </a:lvl4pPr>
      <a:lvl5pPr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Bold" charset="0"/>
          <a:ea typeface="MS PGothic" panose="020B0600070205080204" pitchFamily="34" charset="-128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Bold" charset="0"/>
          <a:ea typeface="MS PGothic" panose="020B0600070205080204" pitchFamily="34" charset="-128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Bold" charset="0"/>
          <a:ea typeface="MS PGothic" panose="020B0600070205080204" pitchFamily="34" charset="-128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Bold" charset="0"/>
          <a:ea typeface="MS PGothic" panose="020B0600070205080204" pitchFamily="34" charset="-128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Bold" charset="0"/>
          <a:ea typeface="MS PGothic" panose="020B0600070205080204" pitchFamily="34" charset="-128"/>
        </a:defRPr>
      </a:lvl9pPr>
    </p:titleStyle>
    <p:bodyStyle>
      <a:lvl1pPr algn="l" defTabSz="913607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24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4564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9136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13708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1828007" algn="l" defTabSz="913607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748507" y="-87391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50" rIns="121899" bIns="60950"/>
          <a:lstStyle/>
          <a:p>
            <a:pPr defTabSz="457200" latinLnBrk="0"/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6147" name="Line 6"/>
          <p:cNvSpPr>
            <a:spLocks noChangeShapeType="1"/>
          </p:cNvSpPr>
          <p:nvPr/>
        </p:nvSpPr>
        <p:spPr bwMode="auto">
          <a:xfrm>
            <a:off x="748507" y="-87391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50" rIns="121899" bIns="60950"/>
          <a:lstStyle/>
          <a:p>
            <a:pPr defTabSz="457200" latinLnBrk="0"/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6148" name="TextBox 32"/>
          <p:cNvSpPr txBox="1">
            <a:spLocks noChangeArrowheads="1"/>
          </p:cNvSpPr>
          <p:nvPr/>
        </p:nvSpPr>
        <p:spPr bwMode="auto">
          <a:xfrm>
            <a:off x="3148473" y="2599532"/>
            <a:ext cx="5864106" cy="124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 latinLnBrk="0">
              <a:lnSpc>
                <a:spcPct val="90000"/>
              </a:lnSpc>
            </a:pPr>
            <a:r>
              <a:rPr lang="en-US" altLang="ko-KR" sz="8300" kern="0" dirty="0">
                <a:solidFill>
                  <a:schemeClr val="tx2"/>
                </a:solidFill>
                <a:latin typeface="Lato Black" charset="0"/>
              </a:rPr>
              <a:t>THE DIARY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5134339" y="3723482"/>
            <a:ext cx="194476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457200" latinLnBrk="0">
              <a:lnSpc>
                <a:spcPct val="90000"/>
              </a:lnSpc>
            </a:pPr>
            <a:r>
              <a:rPr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201611305 </a:t>
            </a:r>
            <a:r>
              <a:rPr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채현우</a:t>
            </a:r>
            <a:endParaRPr lang="en-US" altLang="ko-KR" sz="1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25282" y="4238625"/>
            <a:ext cx="1338263" cy="0"/>
          </a:xfrm>
          <a:prstGeom prst="line">
            <a:avLst/>
          </a:prstGeom>
          <a:ln w="38100" cmpd="sng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3783013" y="2457450"/>
            <a:ext cx="46228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6479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072982" y="1456532"/>
            <a:ext cx="0" cy="41068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84225" y="198438"/>
            <a:ext cx="351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defTabSz="457200" latinLnBrk="0">
              <a:lnSpc>
                <a:spcPct val="120000"/>
              </a:lnSpc>
            </a:pPr>
            <a:r>
              <a:rPr lang="ko-KR" altLang="en-US" sz="4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 작성 후 저장</a:t>
            </a:r>
            <a:endParaRPr lang="en-US" altLang="ko-KR" sz="4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5" name="Title 20"/>
          <p:cNvSpPr txBox="1">
            <a:spLocks/>
          </p:cNvSpPr>
          <p:nvPr/>
        </p:nvSpPr>
        <p:spPr bwMode="auto">
          <a:xfrm>
            <a:off x="1750375" y="4870898"/>
            <a:ext cx="254635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0" rIns="121926" bIns="0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228600" latinLnBrk="0"/>
            <a:r>
              <a:rPr lang="ko-KR" altLang="en-US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 작성</a:t>
            </a:r>
            <a:endParaRPr lang="en-US" altLang="ko-KR" sz="3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228600" latinLnBrk="0"/>
            <a:r>
              <a:rPr lang="en-US" altLang="ko-KR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 태그 내용</a:t>
            </a:r>
            <a:r>
              <a:rPr lang="en-US" altLang="ko-KR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 defTabSz="228600" latinLnBrk="0"/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Ckeditor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6327" name="Title 20"/>
          <p:cNvSpPr txBox="1">
            <a:spLocks/>
          </p:cNvSpPr>
          <p:nvPr/>
        </p:nvSpPr>
        <p:spPr bwMode="auto">
          <a:xfrm>
            <a:off x="7120732" y="5140202"/>
            <a:ext cx="4137025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6" tIns="0" rIns="121926" bIns="0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228600" latinLnBrk="0"/>
            <a:r>
              <a:rPr lang="en-US" altLang="ko-KR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 DB</a:t>
            </a:r>
          </a:p>
          <a:p>
            <a:pPr algn="ctr" defTabSz="228600" latinLnBrk="0"/>
            <a:r>
              <a:rPr lang="en-US" altLang="ko-KR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(DIARY </a:t>
            </a:r>
            <a:r>
              <a:rPr lang="ko-KR" altLang="en-US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항목에 저장</a:t>
            </a:r>
            <a:r>
              <a:rPr lang="en-US" altLang="ko-KR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49" y="1805782"/>
            <a:ext cx="4745664" cy="2820371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5588000" y="3215967"/>
            <a:ext cx="143510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86" y="1673657"/>
            <a:ext cx="2552715" cy="33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589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072982" y="1456532"/>
            <a:ext cx="0" cy="41068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84225" y="198438"/>
            <a:ext cx="4815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defTabSz="457200" latinLnBrk="0">
              <a:lnSpc>
                <a:spcPct val="120000"/>
              </a:lnSpc>
            </a:pPr>
            <a:r>
              <a:rPr lang="ko-KR" altLang="en-US" sz="4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메인에서 글 불러오기</a:t>
            </a:r>
            <a:endParaRPr lang="en-US" altLang="ko-KR" sz="4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5" name="Title 20"/>
          <p:cNvSpPr txBox="1">
            <a:spLocks/>
          </p:cNvSpPr>
          <p:nvPr/>
        </p:nvSpPr>
        <p:spPr bwMode="auto">
          <a:xfrm>
            <a:off x="7922575" y="5075586"/>
            <a:ext cx="254635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26" tIns="0" rIns="121926" bIns="0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228600" latinLnBrk="0"/>
            <a:r>
              <a:rPr lang="ko-KR" altLang="en-US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 가져오기</a:t>
            </a:r>
            <a:endParaRPr lang="en-US" altLang="ko-KR" sz="3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228600" latinLnBrk="0"/>
            <a:r>
              <a:rPr lang="en-US" altLang="ko-KR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 태그 내용</a:t>
            </a:r>
            <a:r>
              <a:rPr lang="en-US" altLang="ko-KR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6327" name="Title 20"/>
          <p:cNvSpPr txBox="1">
            <a:spLocks/>
          </p:cNvSpPr>
          <p:nvPr/>
        </p:nvSpPr>
        <p:spPr bwMode="auto">
          <a:xfrm>
            <a:off x="784225" y="5000502"/>
            <a:ext cx="4137025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6" tIns="0" rIns="121926" bIns="0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228600" latinLnBrk="0"/>
            <a:r>
              <a:rPr lang="en-US" altLang="ko-KR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Firebase DB</a:t>
            </a:r>
          </a:p>
          <a:p>
            <a:pPr algn="ctr" defTabSz="228600" latinLnBrk="0"/>
            <a:r>
              <a:rPr lang="en-US" altLang="ko-KR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(DB </a:t>
            </a:r>
            <a:r>
              <a:rPr lang="ko-KR" altLang="en-US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항목 불러오기</a:t>
            </a:r>
            <a:r>
              <a:rPr lang="en-US" altLang="ko-KR" sz="25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486400" y="3368367"/>
            <a:ext cx="1435100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86" y="1456532"/>
            <a:ext cx="2552715" cy="33386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082" y="2185156"/>
            <a:ext cx="3698875" cy="22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253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73050"/>
            <a:ext cx="12192000" cy="806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5575300"/>
            <a:ext cx="12192000" cy="387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81150" y="2825750"/>
            <a:ext cx="902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구현을 완료하지 못했습니다 </a:t>
            </a:r>
            <a:r>
              <a:rPr lang="ko-KR" altLang="en-US" sz="4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ㅠㅠ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2421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5"/>
          <p:cNvSpPr>
            <a:spLocks noChangeShapeType="1"/>
          </p:cNvSpPr>
          <p:nvPr/>
        </p:nvSpPr>
        <p:spPr bwMode="auto">
          <a:xfrm>
            <a:off x="748507" y="-87391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50" rIns="121899" bIns="60950"/>
          <a:lstStyle/>
          <a:p>
            <a:pPr defTabSz="457200" latinLnBrk="0"/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7170" name="Line 6"/>
          <p:cNvSpPr>
            <a:spLocks noChangeShapeType="1"/>
          </p:cNvSpPr>
          <p:nvPr/>
        </p:nvSpPr>
        <p:spPr bwMode="auto">
          <a:xfrm>
            <a:off x="748507" y="-87391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50" rIns="121899" bIns="60950"/>
          <a:lstStyle/>
          <a:p>
            <a:pPr defTabSz="457200" latinLnBrk="0"/>
            <a:endParaRPr lang="ko-KR" alt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4929188" y="0"/>
            <a:ext cx="7282657" cy="6859588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latinLnBrk="0">
              <a:defRPr/>
            </a:pPr>
            <a:endParaRPr lang="en-US" sz="900" kern="0" dirty="0">
              <a:solidFill>
                <a:sysClr val="windowText" lastClr="000000"/>
              </a:solidFill>
            </a:endParaRPr>
          </a:p>
        </p:txBody>
      </p:sp>
      <p:sp>
        <p:nvSpPr>
          <p:cNvPr id="7172" name="TextBox 190"/>
          <p:cNvSpPr txBox="1">
            <a:spLocks noChangeArrowheads="1"/>
          </p:cNvSpPr>
          <p:nvPr/>
        </p:nvSpPr>
        <p:spPr bwMode="auto">
          <a:xfrm>
            <a:off x="6807400" y="4388981"/>
            <a:ext cx="48157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defTabSz="457200" latinLnBrk="0">
              <a:lnSpc>
                <a:spcPct val="90000"/>
              </a:lnSpc>
            </a:pPr>
            <a:r>
              <a:rPr lang="ko-KR" altLang="en-US" sz="40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라이브러리 소개</a:t>
            </a:r>
            <a:endParaRPr lang="en-US" altLang="ko-KR" sz="40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8827294" y="5216958"/>
            <a:ext cx="3363119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642894" y="4164807"/>
            <a:ext cx="5547519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752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90657" y="0"/>
            <a:ext cx="4399756" cy="6858000"/>
          </a:xfrm>
          <a:prstGeom prst="rect">
            <a:avLst/>
          </a:prstGeom>
          <a:solidFill>
            <a:srgbClr val="3845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3" tIns="22856" rIns="45713" bIns="22856" anchor="ctr"/>
          <a:lstStyle/>
          <a:p>
            <a:pPr algn="ctr" defTabSz="914217" latinLnBrk="0">
              <a:defRPr/>
            </a:pPr>
            <a:endParaRPr lang="en-US" sz="900" kern="0" dirty="0">
              <a:solidFill>
                <a:sysClr val="windowText" lastClr="000000"/>
              </a:solidFill>
              <a:cs typeface="Lato Light"/>
            </a:endParaRPr>
          </a:p>
        </p:txBody>
      </p:sp>
      <p:sp>
        <p:nvSpPr>
          <p:cNvPr id="12290" name="TextBox 36"/>
          <p:cNvSpPr txBox="1">
            <a:spLocks noChangeArrowheads="1"/>
          </p:cNvSpPr>
          <p:nvPr/>
        </p:nvSpPr>
        <p:spPr bwMode="auto">
          <a:xfrm>
            <a:off x="8472315" y="1770033"/>
            <a:ext cx="534194" cy="1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3" tIns="22856" rIns="45713" bIns="22856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defTabSz="457200" latinLnBrk="0">
              <a:lnSpc>
                <a:spcPct val="80000"/>
              </a:lnSpc>
            </a:pPr>
            <a:r>
              <a:rPr lang="en-US" altLang="en-US" sz="11900" kern="0" dirty="0">
                <a:solidFill>
                  <a:schemeClr val="bg1"/>
                </a:solidFill>
              </a:rPr>
              <a:t>“</a:t>
            </a:r>
            <a:endParaRPr lang="en-US" altLang="ko-KR" sz="11900" kern="0" dirty="0">
              <a:solidFill>
                <a:schemeClr val="bg1"/>
              </a:solidFill>
            </a:endParaRPr>
          </a:p>
        </p:txBody>
      </p:sp>
      <p:sp>
        <p:nvSpPr>
          <p:cNvPr id="12291" name="TextBox 38"/>
          <p:cNvSpPr txBox="1">
            <a:spLocks noChangeArrowheads="1"/>
          </p:cNvSpPr>
          <p:nvPr/>
        </p:nvSpPr>
        <p:spPr bwMode="auto">
          <a:xfrm>
            <a:off x="11116123" y="4301484"/>
            <a:ext cx="523875" cy="1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3" tIns="22856" rIns="45713" bIns="22856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defTabSz="457200" latinLnBrk="0">
              <a:lnSpc>
                <a:spcPct val="80000"/>
              </a:lnSpc>
            </a:pPr>
            <a:r>
              <a:rPr lang="en-US" altLang="en-US" sz="11900" kern="0" dirty="0">
                <a:solidFill>
                  <a:schemeClr val="bg1"/>
                </a:solidFill>
              </a:rPr>
              <a:t>”</a:t>
            </a:r>
            <a:endParaRPr lang="en-US" altLang="ko-KR" sz="11900" kern="0" dirty="0">
              <a:solidFill>
                <a:schemeClr val="bg1"/>
              </a:solidFill>
            </a:endParaRPr>
          </a:p>
        </p:txBody>
      </p:sp>
      <p:sp>
        <p:nvSpPr>
          <p:cNvPr id="12292" name="Text Placeholder 1"/>
          <p:cNvSpPr txBox="1">
            <a:spLocks/>
          </p:cNvSpPr>
          <p:nvPr/>
        </p:nvSpPr>
        <p:spPr bwMode="auto">
          <a:xfrm>
            <a:off x="9035084" y="2260933"/>
            <a:ext cx="2247900" cy="204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3" tIns="22856" rIns="45713" bIns="22856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1087438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1087438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1087438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1087438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defTabSz="543719" latinLnBrk="0">
              <a:lnSpc>
                <a:spcPct val="120000"/>
              </a:lnSpc>
              <a:spcBef>
                <a:spcPct val="20000"/>
              </a:spcBef>
            </a:pP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 스크립트</a:t>
            </a:r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543719" latinLnBrk="0">
              <a:lnSpc>
                <a:spcPct val="120000"/>
              </a:lnSpc>
              <a:spcBef>
                <a:spcPct val="20000"/>
              </a:spcBef>
            </a:pPr>
            <a:r>
              <a:rPr lang="ko-KR" altLang="en-US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 </a:t>
            </a:r>
            <a:endParaRPr lang="en-US" altLang="ko-KR" sz="2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543719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 EDITOR</a:t>
            </a:r>
          </a:p>
          <a:p>
            <a:pPr algn="ctr" defTabSz="543719" latinLnBrk="0">
              <a:lnSpc>
                <a:spcPct val="120000"/>
              </a:lnSpc>
              <a:spcBef>
                <a:spcPct val="20000"/>
              </a:spcBef>
            </a:pPr>
            <a:r>
              <a:rPr lang="en-US" altLang="ko-KR" sz="2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LIBRARY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3" y="1772584"/>
            <a:ext cx="7676899" cy="3425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102" y="321425"/>
            <a:ext cx="7309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CK Editor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846202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4399756" cy="6858000"/>
            <a:chOff x="7701757" y="285750"/>
            <a:chExt cx="4399756" cy="6858000"/>
          </a:xfrm>
          <a:solidFill>
            <a:schemeClr val="accent3"/>
          </a:solidFill>
        </p:grpSpPr>
        <p:sp>
          <p:nvSpPr>
            <p:cNvPr id="8" name="Rectangle 7"/>
            <p:cNvSpPr/>
            <p:nvPr/>
          </p:nvSpPr>
          <p:spPr>
            <a:xfrm>
              <a:off x="7701757" y="285750"/>
              <a:ext cx="4399756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3" tIns="22856" rIns="45713" bIns="22856" anchor="ctr"/>
            <a:lstStyle/>
            <a:p>
              <a:pPr algn="ctr" defTabSz="914217" latinLnBrk="0">
                <a:defRPr/>
              </a:pPr>
              <a:endParaRPr lang="en-US" sz="900" kern="0" dirty="0">
                <a:solidFill>
                  <a:sysClr val="windowText" lastClr="000000"/>
                </a:solidFill>
                <a:cs typeface="Lato Light"/>
              </a:endParaRPr>
            </a:p>
          </p:txBody>
        </p:sp>
        <p:sp>
          <p:nvSpPr>
            <p:cNvPr id="12290" name="TextBox 36"/>
            <p:cNvSpPr txBox="1">
              <a:spLocks noChangeArrowheads="1"/>
            </p:cNvSpPr>
            <p:nvPr/>
          </p:nvSpPr>
          <p:spPr bwMode="auto">
            <a:xfrm>
              <a:off x="8412163" y="2344738"/>
              <a:ext cx="534194" cy="151117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3" tIns="22856" rIns="45713" bIns="22856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defTabSz="457200" latinLnBrk="0">
                <a:lnSpc>
                  <a:spcPct val="80000"/>
                </a:lnSpc>
              </a:pPr>
              <a:r>
                <a:rPr lang="en-US" altLang="en-US" sz="11900" kern="0" dirty="0">
                  <a:solidFill>
                    <a:schemeClr val="bg1"/>
                  </a:solidFill>
                </a:rPr>
                <a:t>“</a:t>
              </a:r>
              <a:endParaRPr lang="en-US" altLang="ko-KR" sz="11900" kern="0" dirty="0">
                <a:solidFill>
                  <a:schemeClr val="bg1"/>
                </a:solidFill>
              </a:endParaRPr>
            </a:p>
          </p:txBody>
        </p:sp>
        <p:sp>
          <p:nvSpPr>
            <p:cNvPr id="12291" name="TextBox 38"/>
            <p:cNvSpPr txBox="1">
              <a:spLocks noChangeArrowheads="1"/>
            </p:cNvSpPr>
            <p:nvPr/>
          </p:nvSpPr>
          <p:spPr bwMode="auto">
            <a:xfrm>
              <a:off x="11034713" y="4439444"/>
              <a:ext cx="523875" cy="151117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3" tIns="22856" rIns="45713" bIns="22856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defTabSz="457200" latinLnBrk="0">
                <a:lnSpc>
                  <a:spcPct val="80000"/>
                </a:lnSpc>
              </a:pPr>
              <a:r>
                <a:rPr lang="en-US" altLang="en-US" sz="11900" kern="0" dirty="0">
                  <a:solidFill>
                    <a:schemeClr val="bg1"/>
                  </a:solidFill>
                </a:rPr>
                <a:t>”</a:t>
              </a:r>
              <a:endParaRPr lang="en-US" altLang="ko-KR" sz="11900" kern="0" dirty="0">
                <a:solidFill>
                  <a:schemeClr val="bg1"/>
                </a:solidFill>
              </a:endParaRPr>
            </a:p>
          </p:txBody>
        </p:sp>
        <p:sp>
          <p:nvSpPr>
            <p:cNvPr id="12292" name="Text Placeholder 1"/>
            <p:cNvSpPr txBox="1">
              <a:spLocks/>
            </p:cNvSpPr>
            <p:nvPr/>
          </p:nvSpPr>
          <p:spPr bwMode="auto">
            <a:xfrm>
              <a:off x="8940007" y="2728939"/>
              <a:ext cx="2247900" cy="157779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3" tIns="22856" rIns="45713" bIns="22856">
              <a:spAutoFit/>
            </a:bodyPr>
            <a:lstStyle>
              <a:lvl1pPr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defTabSz="543719" latinLnBrk="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4000" b="1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4000" b="1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저장</a:t>
              </a:r>
              <a:endParaRPr lang="en-US" altLang="ko-KR" sz="40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defTabSz="543719" latinLnBrk="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4000" b="1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4000" b="1" kern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</a:t>
              </a:r>
              <a:endParaRPr lang="en-US" altLang="ko-KR" sz="40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1812208"/>
            <a:ext cx="6371462" cy="3954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9650" y="201752"/>
            <a:ext cx="622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Firebase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032095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792244" y="0"/>
            <a:ext cx="4399756" cy="6858000"/>
            <a:chOff x="7790657" y="0"/>
            <a:chExt cx="4399756" cy="6858000"/>
          </a:xfrm>
          <a:solidFill>
            <a:schemeClr val="accent1"/>
          </a:solidFill>
        </p:grpSpPr>
        <p:sp>
          <p:nvSpPr>
            <p:cNvPr id="8" name="Rectangle 7"/>
            <p:cNvSpPr/>
            <p:nvPr/>
          </p:nvSpPr>
          <p:spPr>
            <a:xfrm>
              <a:off x="7790657" y="0"/>
              <a:ext cx="4399756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3" tIns="22856" rIns="45713" bIns="22856" anchor="ctr"/>
            <a:lstStyle/>
            <a:p>
              <a:pPr algn="ctr" defTabSz="914217" latinLnBrk="0">
                <a:defRPr/>
              </a:pPr>
              <a:endParaRPr lang="en-US" sz="900" kern="0" dirty="0">
                <a:solidFill>
                  <a:sysClr val="windowText" lastClr="000000"/>
                </a:solidFill>
                <a:cs typeface="Lato Light"/>
              </a:endParaRPr>
            </a:p>
          </p:txBody>
        </p:sp>
        <p:sp>
          <p:nvSpPr>
            <p:cNvPr id="12290" name="TextBox 36"/>
            <p:cNvSpPr txBox="1">
              <a:spLocks noChangeArrowheads="1"/>
            </p:cNvSpPr>
            <p:nvPr/>
          </p:nvSpPr>
          <p:spPr bwMode="auto">
            <a:xfrm>
              <a:off x="8405813" y="909638"/>
              <a:ext cx="534194" cy="151117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3" tIns="22856" rIns="45713" bIns="22856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defTabSz="457200" latinLnBrk="0">
                <a:lnSpc>
                  <a:spcPct val="80000"/>
                </a:lnSpc>
              </a:pPr>
              <a:r>
                <a:rPr lang="en-US" altLang="en-US" sz="11900" kern="0" dirty="0">
                  <a:solidFill>
                    <a:schemeClr val="bg1"/>
                  </a:solidFill>
                </a:rPr>
                <a:t>“</a:t>
              </a:r>
              <a:endParaRPr lang="en-US" altLang="ko-KR" sz="11900" kern="0" dirty="0">
                <a:solidFill>
                  <a:schemeClr val="bg1"/>
                </a:solidFill>
              </a:endParaRPr>
            </a:p>
          </p:txBody>
        </p:sp>
        <p:sp>
          <p:nvSpPr>
            <p:cNvPr id="12291" name="TextBox 38"/>
            <p:cNvSpPr txBox="1">
              <a:spLocks noChangeArrowheads="1"/>
            </p:cNvSpPr>
            <p:nvPr/>
          </p:nvSpPr>
          <p:spPr bwMode="auto">
            <a:xfrm>
              <a:off x="11142663" y="5010944"/>
              <a:ext cx="523875" cy="151117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3" tIns="22856" rIns="45713" bIns="22856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defTabSz="457200" latinLnBrk="0">
                <a:lnSpc>
                  <a:spcPct val="80000"/>
                </a:lnSpc>
              </a:pPr>
              <a:r>
                <a:rPr lang="en-US" altLang="en-US" sz="11900" kern="0" dirty="0">
                  <a:solidFill>
                    <a:schemeClr val="bg1"/>
                  </a:solidFill>
                </a:rPr>
                <a:t>”</a:t>
              </a:r>
              <a:endParaRPr lang="en-US" altLang="ko-KR" sz="11900" kern="0" dirty="0">
                <a:solidFill>
                  <a:schemeClr val="bg1"/>
                </a:solidFill>
              </a:endParaRPr>
            </a:p>
          </p:txBody>
        </p:sp>
        <p:sp>
          <p:nvSpPr>
            <p:cNvPr id="12292" name="Text Placeholder 1"/>
            <p:cNvSpPr txBox="1">
              <a:spLocks/>
            </p:cNvSpPr>
            <p:nvPr/>
          </p:nvSpPr>
          <p:spPr bwMode="auto">
            <a:xfrm>
              <a:off x="8985639" y="1540559"/>
              <a:ext cx="2247900" cy="318547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3" tIns="22856" rIns="45713" bIns="22856">
              <a:spAutoFit/>
            </a:bodyPr>
            <a:lstStyle>
              <a:lvl1pPr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defTabSz="543719" latinLnBrk="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3000" kern="0" dirty="0" err="1">
                  <a:solidFill>
                    <a:schemeClr val="bg1"/>
                  </a:solidFill>
                  <a:latin typeface="Lato Black" charset="0"/>
                </a:rPr>
                <a:t>Javascript</a:t>
              </a:r>
              <a:endParaRPr lang="en-US" altLang="ko-KR" sz="3000" kern="0" dirty="0">
                <a:solidFill>
                  <a:schemeClr val="bg1"/>
                </a:solidFill>
                <a:latin typeface="Lato Black" charset="0"/>
              </a:endParaRPr>
            </a:p>
            <a:p>
              <a:pPr algn="ctr" defTabSz="543719" latinLnBrk="0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3000" kern="0" dirty="0">
                  <a:solidFill>
                    <a:schemeClr val="bg1"/>
                  </a:solidFill>
                  <a:latin typeface="Lato Black" charset="0"/>
                </a:rPr>
                <a:t>보다</a:t>
              </a:r>
              <a:endParaRPr lang="en-US" altLang="ko-KR" sz="3000" kern="0" dirty="0">
                <a:solidFill>
                  <a:schemeClr val="bg1"/>
                </a:solidFill>
                <a:latin typeface="Lato Black" charset="0"/>
              </a:endParaRPr>
            </a:p>
            <a:p>
              <a:pPr algn="ctr" defTabSz="543719" latinLnBrk="0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3000" kern="0" dirty="0">
                  <a:solidFill>
                    <a:schemeClr val="bg1"/>
                  </a:solidFill>
                  <a:latin typeface="Lato Black" charset="0"/>
                </a:rPr>
                <a:t>사용하기</a:t>
              </a:r>
              <a:endParaRPr lang="en-US" altLang="ko-KR" sz="3000" kern="0" dirty="0">
                <a:solidFill>
                  <a:schemeClr val="bg1"/>
                </a:solidFill>
                <a:latin typeface="Lato Black" charset="0"/>
              </a:endParaRPr>
            </a:p>
            <a:p>
              <a:pPr algn="ctr" defTabSz="543719" latinLnBrk="0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3000" kern="0" dirty="0">
                  <a:solidFill>
                    <a:schemeClr val="bg1"/>
                  </a:solidFill>
                  <a:latin typeface="Lato Black" charset="0"/>
                </a:rPr>
                <a:t>편리한</a:t>
              </a:r>
              <a:endParaRPr lang="en-US" altLang="ko-KR" sz="3000" kern="0" dirty="0">
                <a:solidFill>
                  <a:schemeClr val="bg1"/>
                </a:solidFill>
                <a:latin typeface="Lato Black" charset="0"/>
              </a:endParaRPr>
            </a:p>
            <a:p>
              <a:pPr algn="ctr" defTabSz="543719" latinLnBrk="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3000" kern="0" dirty="0">
                  <a:solidFill>
                    <a:schemeClr val="bg1"/>
                  </a:solidFill>
                  <a:latin typeface="Lato Black" charset="0"/>
                </a:rPr>
                <a:t>jQuery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2650" y="201752"/>
            <a:ext cx="699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jQuery</a:t>
            </a:r>
            <a:endParaRPr lang="ko-KR" altLang="en-US" sz="4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0" y="3587750"/>
            <a:ext cx="2652732" cy="7572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1" y="1958178"/>
            <a:ext cx="2462231" cy="790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" y="298358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jQuery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638043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모바일 기반 웹 사이트 개발</a:t>
            </a:r>
          </a:p>
        </p:txBody>
      </p:sp>
    </p:spTree>
    <p:extLst>
      <p:ext uri="{BB962C8B-B14F-4D97-AF65-F5344CB8AC3E}">
        <p14:creationId xmlns:p14="http://schemas.microsoft.com/office/powerpoint/2010/main" val="27178700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5"/>
          <p:cNvSpPr>
            <a:spLocks noChangeShapeType="1"/>
          </p:cNvSpPr>
          <p:nvPr/>
        </p:nvSpPr>
        <p:spPr bwMode="auto">
          <a:xfrm>
            <a:off x="748507" y="-87391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50" rIns="121899" bIns="60950"/>
          <a:lstStyle/>
          <a:p>
            <a:pPr defTabSz="457200" latinLnBrk="0"/>
            <a:endParaRPr lang="ko-KR" alt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7170" name="Line 6"/>
          <p:cNvSpPr>
            <a:spLocks noChangeShapeType="1"/>
          </p:cNvSpPr>
          <p:nvPr/>
        </p:nvSpPr>
        <p:spPr bwMode="auto">
          <a:xfrm>
            <a:off x="748507" y="-87391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50" rIns="121899" bIns="60950"/>
          <a:lstStyle/>
          <a:p>
            <a:pPr defTabSz="457200" latinLnBrk="0"/>
            <a:endParaRPr lang="ko-KR" alt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4929188" y="0"/>
            <a:ext cx="7282657" cy="6859588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5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latinLnBrk="0">
              <a:defRPr/>
            </a:pPr>
            <a:endParaRPr 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7172" name="TextBox 190"/>
          <p:cNvSpPr txBox="1">
            <a:spLocks noChangeArrowheads="1"/>
          </p:cNvSpPr>
          <p:nvPr/>
        </p:nvSpPr>
        <p:spPr bwMode="auto">
          <a:xfrm>
            <a:off x="8399180" y="4388981"/>
            <a:ext cx="32239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defTabSz="457200" latinLnBrk="0">
              <a:lnSpc>
                <a:spcPct val="90000"/>
              </a:lnSpc>
            </a:pPr>
            <a:r>
              <a:rPr lang="ko-KR" altLang="en-US" sz="40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구성</a:t>
            </a:r>
            <a:endParaRPr lang="en-US" altLang="ko-KR" sz="40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8827294" y="5216958"/>
            <a:ext cx="3363119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642894" y="4164807"/>
            <a:ext cx="5547519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741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072982" y="1456532"/>
            <a:ext cx="0" cy="41068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84225" y="198438"/>
            <a:ext cx="29001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defTabSz="457200" latinLnBrk="0">
              <a:lnSpc>
                <a:spcPct val="120000"/>
              </a:lnSpc>
            </a:pPr>
            <a:r>
              <a:rPr lang="en-US" altLang="ko-KR" sz="4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4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</a:t>
            </a:r>
            <a:endParaRPr lang="en-US" altLang="ko-KR" sz="4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5" name="Title 20"/>
          <p:cNvSpPr txBox="1">
            <a:spLocks/>
          </p:cNvSpPr>
          <p:nvPr/>
        </p:nvSpPr>
        <p:spPr bwMode="auto">
          <a:xfrm>
            <a:off x="2532857" y="4985426"/>
            <a:ext cx="4137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6" tIns="0" rIns="121926" bIns="0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defTabSz="228600" latinLnBrk="0"/>
            <a:r>
              <a:rPr lang="ko-KR" altLang="en-US" sz="3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endParaRPr lang="en-US" altLang="ko-KR" sz="3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7" name="Title 20"/>
          <p:cNvSpPr txBox="1">
            <a:spLocks/>
          </p:cNvSpPr>
          <p:nvPr/>
        </p:nvSpPr>
        <p:spPr bwMode="auto">
          <a:xfrm>
            <a:off x="7628732" y="5101730"/>
            <a:ext cx="4137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6" tIns="0" rIns="121926" bIns="0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defTabSz="228600" latinLnBrk="0"/>
            <a:r>
              <a:rPr lang="ko-KR" altLang="en-US" sz="3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 작성 화면</a:t>
            </a:r>
            <a:endParaRPr lang="en-US" altLang="ko-KR" sz="3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1629094"/>
            <a:ext cx="5188216" cy="30903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24" y="1709679"/>
            <a:ext cx="5085943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93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072982" y="1456532"/>
            <a:ext cx="0" cy="410686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84225" y="198438"/>
            <a:ext cx="37064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noProof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레이아웃</a:t>
            </a:r>
            <a:endParaRPr kumimoji="0" lang="en-US" altLang="ko-KR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5" name="Title 20"/>
          <p:cNvSpPr txBox="1">
            <a:spLocks/>
          </p:cNvSpPr>
          <p:nvPr/>
        </p:nvSpPr>
        <p:spPr bwMode="auto">
          <a:xfrm>
            <a:off x="2517426" y="5563395"/>
            <a:ext cx="4137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6" tIns="0" rIns="121926" bIns="0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endParaRPr kumimoji="0" lang="en-US" altLang="ko-KR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327" name="Title 20"/>
          <p:cNvSpPr txBox="1">
            <a:spLocks/>
          </p:cNvSpPr>
          <p:nvPr/>
        </p:nvSpPr>
        <p:spPr bwMode="auto">
          <a:xfrm>
            <a:off x="7560026" y="5563395"/>
            <a:ext cx="4137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6" tIns="0" rIns="121926" bIns="0" anchor="ctr">
            <a:spAutoFit/>
          </a:bodyPr>
          <a:lstStyle>
            <a:lvl1pPr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 defTabSz="4572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글 작성 화면</a:t>
            </a:r>
            <a:endParaRPr kumimoji="0" lang="en-US" altLang="ko-KR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35" y="1456532"/>
            <a:ext cx="2257954" cy="3788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08" y="1618193"/>
            <a:ext cx="2580193" cy="36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064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5"/>
          <p:cNvSpPr>
            <a:spLocks noChangeShapeType="1"/>
          </p:cNvSpPr>
          <p:nvPr/>
        </p:nvSpPr>
        <p:spPr bwMode="auto">
          <a:xfrm>
            <a:off x="748507" y="-87391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50" rIns="121899" bIns="60950"/>
          <a:lstStyle/>
          <a:p>
            <a:pPr defTabSz="457200" latinLnBrk="0"/>
            <a:endParaRPr lang="ko-KR" alt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7170" name="Line 6"/>
          <p:cNvSpPr>
            <a:spLocks noChangeShapeType="1"/>
          </p:cNvSpPr>
          <p:nvPr/>
        </p:nvSpPr>
        <p:spPr bwMode="auto">
          <a:xfrm>
            <a:off x="748507" y="-87391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50" rIns="121899" bIns="60950"/>
          <a:lstStyle/>
          <a:p>
            <a:pPr defTabSz="457200" latinLnBrk="0"/>
            <a:endParaRPr lang="ko-KR" alt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4929188" y="0"/>
            <a:ext cx="7282657" cy="6859588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latinLnBrk="0">
              <a:defRPr/>
            </a:pPr>
            <a:endParaRPr lang="en-US" sz="900" kern="0">
              <a:solidFill>
                <a:sysClr val="windowText" lastClr="000000"/>
              </a:solidFill>
            </a:endParaRPr>
          </a:p>
        </p:txBody>
      </p:sp>
      <p:sp>
        <p:nvSpPr>
          <p:cNvPr id="7172" name="TextBox 190"/>
          <p:cNvSpPr txBox="1">
            <a:spLocks noChangeArrowheads="1"/>
          </p:cNvSpPr>
          <p:nvPr/>
        </p:nvSpPr>
        <p:spPr bwMode="auto">
          <a:xfrm>
            <a:off x="9364188" y="4388981"/>
            <a:ext cx="22589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defTabSz="457200" latinLnBrk="0">
              <a:lnSpc>
                <a:spcPct val="90000"/>
              </a:lnSpc>
            </a:pPr>
            <a:r>
              <a:rPr lang="ko-KR" altLang="en-US" sz="40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설명</a:t>
            </a:r>
            <a:endParaRPr lang="en-US" altLang="ko-KR" sz="40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8827294" y="5216958"/>
            <a:ext cx="3363119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642894" y="4164807"/>
            <a:ext cx="5547519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3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Innovation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1E9272"/>
      </a:hlink>
      <a:folHlink>
        <a:srgbClr val="AC2624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Lato Black</vt:lpstr>
      <vt:lpstr>MS PGothic</vt:lpstr>
      <vt:lpstr>나눔고딕</vt:lpstr>
      <vt:lpstr>Arial</vt:lpstr>
      <vt:lpstr>Calibri Light</vt:lpstr>
      <vt:lpstr>Lato Bold</vt:lpstr>
      <vt:lpstr>Lato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채현우</dc:creator>
  <cp:lastModifiedBy>채현우</cp:lastModifiedBy>
  <cp:revision>14</cp:revision>
  <dcterms:created xsi:type="dcterms:W3CDTF">2017-06-11T14:38:24Z</dcterms:created>
  <dcterms:modified xsi:type="dcterms:W3CDTF">2017-06-11T15:11:00Z</dcterms:modified>
</cp:coreProperties>
</file>