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FFFFFF"/>
    <a:srgbClr val="FF9900"/>
    <a:srgbClr val="FAFAFC"/>
    <a:srgbClr val="99CC00"/>
    <a:srgbClr val="FF9933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95" d="100"/>
          <a:sy n="95" d="100"/>
        </p:scale>
        <p:origin x="96" y="600"/>
      </p:cViewPr>
      <p:guideLst>
        <p:guide orient="horz" pos="30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315CF9DB-BFD2-4260-8E34-7E01927B14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4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BBDA9349-429D-4F10-B637-D6890A8432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5402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028"/>
            <a:ext cx="7772400" cy="14704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AB27F-0BC7-4FAD-9561-CED45E4303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C9F76-A2C4-42EB-8D16-731AFEAC08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5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3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3" y="609600"/>
            <a:ext cx="56261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6597-0115-4172-A884-8857BC966E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70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028"/>
            <a:ext cx="7772400" cy="14704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1A90-0D13-429E-873C-87115981E6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006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85891-CAA0-4EB1-9E21-A5222BE81D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942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7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728A-D7E8-46C7-847D-FFE4C9B44D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83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40132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BE6E9-B96D-4D5D-84D2-6F58A47147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8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4716"/>
            <a:ext cx="4040717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5272"/>
            <a:ext cx="4040717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7" y="1534716"/>
            <a:ext cx="4040716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7" y="2175272"/>
            <a:ext cx="4040716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41B16-B3C4-44C3-AAB2-48CBF1EF94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0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8ACE-7461-4F09-BDC2-1754DB0F6A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921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6CC9A-8067-4A51-8ECA-B0B87B5857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242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2" y="272655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5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889B9-960D-44EB-AC43-0E1F715D2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3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5AF6B-1D5F-43A2-B032-D108D305F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8151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7F5DA-FF1B-4579-8786-277D3154E4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196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09370-2122-4AC0-83A0-8234320A2B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899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5037"/>
            <a:ext cx="2057400" cy="585073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260648"/>
            <a:ext cx="5969000" cy="585073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703FC-A0DA-417C-9BB2-19C823BD49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04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7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27AC2-D3EF-444A-84D1-7FCEBDC872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84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981200"/>
            <a:ext cx="3784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079C8-7C3E-4AEB-B649-658C7C687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49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503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4716"/>
            <a:ext cx="4040717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5272"/>
            <a:ext cx="4040717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7" y="1534716"/>
            <a:ext cx="4040716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7" y="2175272"/>
            <a:ext cx="4040716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BA395-AD83-47F4-9FF4-350B50BBC1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39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E295F-40C1-4A7E-92D0-F72C9BFEE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85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9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2" y="272655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5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C007-76EE-4C10-ACA2-6379E47660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7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BFD0-0856-4C34-8ACE-6E3EF59439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/>
            </a:lvl1pPr>
          </a:lstStyle>
          <a:p>
            <a:pPr>
              <a:defRPr/>
            </a:pPr>
            <a:fld id="{997CC2BC-2B0A-4146-932C-0DEB932D48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60338" y="134938"/>
            <a:ext cx="5372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제</a:t>
            </a:r>
            <a:r>
              <a:rPr lang="en-US" altLang="ko-KR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3</a:t>
            </a:r>
            <a:r>
              <a:rPr lang="ko-KR" altLang="en-US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회 소프트웨어 경진대회</a:t>
            </a:r>
          </a:p>
        </p:txBody>
      </p:sp>
      <p:pic>
        <p:nvPicPr>
          <p:cNvPr id="1032" name="Picture 8" descr="국영문_좌우조합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532438" y="6589713"/>
            <a:ext cx="2028825" cy="250825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546850" y="6561138"/>
            <a:ext cx="26844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정보통신학부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55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/>
            </a:lvl1pPr>
          </a:lstStyle>
          <a:p>
            <a:pPr>
              <a:defRPr/>
            </a:pPr>
            <a:fld id="{61945382-1AB0-4CC6-8CD9-B38FAA6E30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160338" y="134938"/>
            <a:ext cx="5372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제</a:t>
            </a:r>
            <a:r>
              <a:rPr lang="en-US" altLang="ko-KR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3</a:t>
            </a:r>
            <a:r>
              <a:rPr lang="ko-KR" altLang="en-US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회 소프트웨어 경진대회</a:t>
            </a:r>
          </a:p>
        </p:txBody>
      </p:sp>
      <p:pic>
        <p:nvPicPr>
          <p:cNvPr id="15368" name="Picture 8" descr="국영문_좌우조합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532438" y="6589713"/>
            <a:ext cx="2028825" cy="250825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</p:spPr>
      </p:pic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6546850" y="6561138"/>
            <a:ext cx="26844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400" smtClean="0">
                <a:solidFill>
                  <a:schemeClr val="accent2"/>
                </a:solidFill>
                <a:latin typeface="Times New Roman" pitchFamily="18" charset="0"/>
                <a:ea typeface="HY헤드라인M" pitchFamily="18" charset="-127"/>
              </a:rPr>
              <a:t>정보통신학부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504" y="188640"/>
            <a:ext cx="8928992" cy="936104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5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Schbook BT" pitchFamily="2" charset="0"/>
                <a:ea typeface="MD아트체" pitchFamily="18" charset="-127"/>
              </a:rPr>
              <a:t>Android</a:t>
            </a:r>
            <a:r>
              <a:rPr lang="en-US" altLang="ko-KR" sz="2800" b="1" spc="50" dirty="0">
                <a:ln w="11430"/>
                <a:solidFill>
                  <a:srgbClr val="FF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Schbook BT" pitchFamily="2" charset="0"/>
                <a:ea typeface="MD아트체" pitchFamily="18" charset="-127"/>
              </a:rPr>
              <a:t> </a:t>
            </a:r>
            <a:r>
              <a:rPr lang="en-US" altLang="ko-KR" sz="2800" dirty="0"/>
              <a:t>University </a:t>
            </a:r>
            <a:r>
              <a:rPr lang="en-US" altLang="ko-KR" sz="2800" dirty="0" err="1"/>
              <a:t>gastroventure</a:t>
            </a:r>
            <a:r>
              <a:rPr lang="en-US" altLang="ko-KR" sz="2800" dirty="0"/>
              <a:t> </a:t>
            </a:r>
            <a:r>
              <a:rPr lang="en-US" altLang="ko-KR" sz="28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Schbook BT" pitchFamily="2" charset="0"/>
                <a:ea typeface="MD아트체" pitchFamily="18" charset="-127"/>
              </a:rPr>
              <a:t>Application</a:t>
            </a:r>
            <a:r>
              <a:rPr lang="en-US" altLang="ko-KR" sz="2800" dirty="0" smtClean="0"/>
              <a:t> </a:t>
            </a:r>
            <a:endParaRPr lang="en-US" altLang="ko-KR" sz="28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1330784"/>
            <a:ext cx="8928992" cy="2952328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32546" y="1176784"/>
            <a:ext cx="1545322" cy="346893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제 품 설 명</a:t>
            </a:r>
            <a:endParaRPr lang="en-US" altLang="ko-KR" sz="1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3460" y="1690824"/>
            <a:ext cx="8208912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7112" y="1762832"/>
            <a:ext cx="263525" cy="260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</a:p>
        </p:txBody>
      </p:sp>
      <p:sp>
        <p:nvSpPr>
          <p:cNvPr id="7" name="타원 6"/>
          <p:cNvSpPr/>
          <p:nvPr/>
        </p:nvSpPr>
        <p:spPr>
          <a:xfrm>
            <a:off x="813500" y="1762832"/>
            <a:ext cx="263525" cy="260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</a:t>
            </a: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399256" y="2028135"/>
            <a:ext cx="83454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학생들이 학교 앞에 어떠한 음식점이 있는지 잘 모르는데 어떠한 음식점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메뉴가 있는지 혹은 위치 등을 제공해주는 어플리케이션</a:t>
            </a:r>
            <a:endParaRPr lang="ko-KR" altLang="en-US" sz="1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9477" y="2388174"/>
            <a:ext cx="8208912" cy="8148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7113" y="2437326"/>
            <a:ext cx="263525" cy="2619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</a:p>
        </p:txBody>
      </p:sp>
      <p:sp>
        <p:nvSpPr>
          <p:cNvPr id="11" name="타원 10"/>
          <p:cNvSpPr/>
          <p:nvPr/>
        </p:nvSpPr>
        <p:spPr>
          <a:xfrm>
            <a:off x="813500" y="2437326"/>
            <a:ext cx="263525" cy="2619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능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425039" y="2712147"/>
            <a:ext cx="8345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 어플리케이션을 통해 학생들이 빠르고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손쉽게 학교 앞 음식점의 정보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위치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메뉴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종류 등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을 알 수 있음</a:t>
            </a:r>
            <a:endParaRPr lang="en-US" altLang="ko-KR" sz="11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맛집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탐방 어플리케이션은 누구든 어디서든 쉽게 사용 가능하고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사용자가 원하는 정보를 손쉽게 찾을 수 있음</a:t>
            </a:r>
            <a:r>
              <a:rPr lang="en-US" altLang="ko-KR" sz="1100" b="1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100" b="1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7137" y="3264952"/>
            <a:ext cx="8208912" cy="874144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7113" y="3365043"/>
            <a:ext cx="263525" cy="260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</a:t>
            </a:r>
          </a:p>
        </p:txBody>
      </p:sp>
      <p:sp>
        <p:nvSpPr>
          <p:cNvPr id="16" name="타원 15"/>
          <p:cNvSpPr/>
          <p:nvPr/>
        </p:nvSpPr>
        <p:spPr>
          <a:xfrm>
            <a:off x="813500" y="3365043"/>
            <a:ext cx="263525" cy="260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39477" y="3630628"/>
            <a:ext cx="8345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프로그램 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: Android Studio, Java, Html, CSS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실험환경 </a:t>
            </a:r>
            <a:r>
              <a:rPr lang="en-US" altLang="ko-KR" sz="11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: Window 10, Android SDK11.0, JDK16.0.1</a:t>
            </a:r>
            <a:endParaRPr lang="ko-KR" altLang="en-US" sz="1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504" y="4388374"/>
            <a:ext cx="8928992" cy="2352993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607085"/>
            <a:ext cx="3600400" cy="2016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07112" y="4770707"/>
            <a:ext cx="3125434" cy="173427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4097994" y="4606110"/>
            <a:ext cx="4794485" cy="2016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161993" y="5011665"/>
            <a:ext cx="577609" cy="1113457"/>
            <a:chOff x="3770888" y="226578"/>
            <a:chExt cx="2985962" cy="5756039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12708" r="21598" b="13245"/>
            <a:stretch/>
          </p:blipFill>
          <p:spPr>
            <a:xfrm>
              <a:off x="3770888" y="226578"/>
              <a:ext cx="2985962" cy="5756039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531" y="539806"/>
              <a:ext cx="2872673" cy="4962778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4806105" y="5011665"/>
            <a:ext cx="581360" cy="1120687"/>
            <a:chOff x="3770888" y="226578"/>
            <a:chExt cx="2985962" cy="5756039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12708" r="21598" b="13245"/>
            <a:stretch/>
          </p:blipFill>
          <p:spPr>
            <a:xfrm>
              <a:off x="3770888" y="226578"/>
              <a:ext cx="2985962" cy="575603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960" y="543176"/>
              <a:ext cx="2865154" cy="4967499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5477785" y="4998400"/>
            <a:ext cx="588241" cy="1133952"/>
            <a:chOff x="3770888" y="226578"/>
            <a:chExt cx="2985962" cy="5756039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12708" r="21598" b="13245"/>
            <a:stretch/>
          </p:blipFill>
          <p:spPr>
            <a:xfrm>
              <a:off x="3770888" y="226578"/>
              <a:ext cx="2985962" cy="575603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386" y="552197"/>
              <a:ext cx="2881819" cy="4958479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6126284" y="5009633"/>
            <a:ext cx="608491" cy="1137005"/>
            <a:chOff x="3770888" y="226578"/>
            <a:chExt cx="2985962" cy="5756039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12708" r="21598" b="13245"/>
            <a:stretch/>
          </p:blipFill>
          <p:spPr>
            <a:xfrm>
              <a:off x="3770888" y="226578"/>
              <a:ext cx="2985962" cy="575603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915" y="550258"/>
              <a:ext cx="2858198" cy="4895682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6793686" y="5005032"/>
            <a:ext cx="588241" cy="1133952"/>
            <a:chOff x="3770888" y="226578"/>
            <a:chExt cx="2985962" cy="5756039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12708" r="21598" b="13245"/>
            <a:stretch/>
          </p:blipFill>
          <p:spPr>
            <a:xfrm>
              <a:off x="3770888" y="226578"/>
              <a:ext cx="2985962" cy="5756039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962" y="550259"/>
              <a:ext cx="2871243" cy="4968509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7443058" y="5005032"/>
            <a:ext cx="585326" cy="1141606"/>
            <a:chOff x="3770888" y="226578"/>
            <a:chExt cx="2985962" cy="5756039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12708" r="21598" b="13245"/>
            <a:stretch/>
          </p:blipFill>
          <p:spPr>
            <a:xfrm>
              <a:off x="3770888" y="226578"/>
              <a:ext cx="2985962" cy="5756039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625" y="541324"/>
              <a:ext cx="2856487" cy="4977444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086689" y="5005032"/>
            <a:ext cx="561700" cy="1141606"/>
            <a:chOff x="3770888" y="226578"/>
            <a:chExt cx="2985962" cy="5756039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12708" r="21598" b="13245"/>
            <a:stretch/>
          </p:blipFill>
          <p:spPr>
            <a:xfrm>
              <a:off x="3770888" y="226578"/>
              <a:ext cx="2985962" cy="5756039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893" y="542167"/>
              <a:ext cx="2872312" cy="4960417"/>
            </a:xfrm>
            <a:prstGeom prst="rect">
              <a:avLst/>
            </a:prstGeom>
          </p:spPr>
        </p:pic>
      </p:grpSp>
      <p:sp>
        <p:nvSpPr>
          <p:cNvPr id="46" name="모서리가 둥근 직사각형 45"/>
          <p:cNvSpPr/>
          <p:nvPr/>
        </p:nvSpPr>
        <p:spPr>
          <a:xfrm>
            <a:off x="323528" y="4597259"/>
            <a:ext cx="1187918" cy="346893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시스템 구성도</a:t>
            </a:r>
            <a:endParaRPr lang="en-US" altLang="ko-KR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97994" y="4584354"/>
            <a:ext cx="1187918" cy="346893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실행 화면</a:t>
            </a:r>
            <a:endParaRPr lang="en-US" altLang="ko-KR" sz="1200" b="1" dirty="0"/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6271254" y="6265341"/>
            <a:ext cx="2852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백석대학교 컴퓨터 공학부</a:t>
            </a:r>
            <a:endParaRPr lang="ko-KR" altLang="en-US" sz="1600" b="1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56741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  <a:ln>
          <a:noFill/>
        </a:ln>
      </a:spPr>
      <a:bodyPr anchor="ctr"/>
      <a:lstStyle>
        <a:defPPr algn="ctr">
          <a:defRPr sz="1600" dirty="0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98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HY헤드라인M</vt:lpstr>
      <vt:lpstr>MD아트체</vt:lpstr>
      <vt:lpstr>굴림</vt:lpstr>
      <vt:lpstr>바탕</vt:lpstr>
      <vt:lpstr>CentSchbook BT</vt:lpstr>
      <vt:lpstr>Times New Roman</vt:lpstr>
      <vt:lpstr>기본 디자인</vt:lpstr>
      <vt:lpstr>디자인 사용자 지정</vt:lpstr>
      <vt:lpstr>PowerPoint 프레젠테이션</vt:lpstr>
    </vt:vector>
  </TitlesOfParts>
  <Company>하이닉스반도체(주)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판넬용</dc:title>
  <dc:creator>조진석</dc:creator>
  <cp:lastModifiedBy>Choi</cp:lastModifiedBy>
  <cp:revision>84</cp:revision>
  <dcterms:created xsi:type="dcterms:W3CDTF">2001-05-18T02:02:50Z</dcterms:created>
  <dcterms:modified xsi:type="dcterms:W3CDTF">2021-12-07T06:04:05Z</dcterms:modified>
</cp:coreProperties>
</file>