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56" r:id="rId2"/>
    <p:sldId id="320" r:id="rId3"/>
    <p:sldId id="321" r:id="rId4"/>
    <p:sldId id="322" r:id="rId5"/>
    <p:sldId id="331" r:id="rId6"/>
    <p:sldId id="332" r:id="rId7"/>
    <p:sldId id="333" r:id="rId8"/>
    <p:sldId id="334" r:id="rId9"/>
    <p:sldId id="337" r:id="rId10"/>
    <p:sldId id="336" r:id="rId11"/>
    <p:sldId id="383" r:id="rId12"/>
    <p:sldId id="384" r:id="rId13"/>
    <p:sldId id="357" r:id="rId14"/>
    <p:sldId id="339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23" r:id="rId27"/>
    <p:sldId id="370" r:id="rId28"/>
    <p:sldId id="369" r:id="rId29"/>
    <p:sldId id="371" r:id="rId30"/>
    <p:sldId id="325" r:id="rId31"/>
    <p:sldId id="373" r:id="rId32"/>
    <p:sldId id="372" r:id="rId33"/>
    <p:sldId id="374" r:id="rId34"/>
    <p:sldId id="327" r:id="rId35"/>
    <p:sldId id="375" r:id="rId36"/>
    <p:sldId id="376" r:id="rId37"/>
    <p:sldId id="328" r:id="rId38"/>
    <p:sldId id="377" r:id="rId39"/>
    <p:sldId id="378" r:id="rId40"/>
    <p:sldId id="379" r:id="rId41"/>
    <p:sldId id="329" r:id="rId42"/>
    <p:sldId id="380" r:id="rId43"/>
    <p:sldId id="330" r:id="rId44"/>
    <p:sldId id="381" r:id="rId45"/>
    <p:sldId id="382" r:id="rId46"/>
    <p:sldId id="26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F4188-55F7-45F4-B6A7-8B3C7201DCDF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919F8-8A4F-40E1-8E9B-ECD827DB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8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dirty="0">
                <a:latin typeface="나눔스퀘어" pitchFamily="50" charset="-127"/>
                <a:ea typeface="나눔스퀘어" pitchFamily="50" charset="-127"/>
              </a:rPr>
              <a:t>Apache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: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Apache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재단에서 만든 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HTTP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서버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charset="0"/>
              <a:buChar char="•"/>
            </a:pPr>
            <a:endParaRPr lang="ko-KR" altLang="en-US" sz="2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Open source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이고 다양한 추가기능과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구현이 쉽다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는 이유로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  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웹 서버 소프트웨어 시장 점유율의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50%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이상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을 차지하고 있다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* </a:t>
            </a:r>
            <a:r>
              <a:rPr lang="en-US" altLang="ko-KR" u="sng" dirty="0">
                <a:latin typeface="나눔스퀘어" pitchFamily="50" charset="-127"/>
                <a:ea typeface="나눔스퀘어" pitchFamily="50" charset="-127"/>
              </a:rPr>
              <a:t>PHP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: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웹 프로그래밍을 위한 스크립트 언어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charset="0"/>
              <a:buChar char="•"/>
            </a:pPr>
            <a:endParaRPr lang="ko-KR" altLang="en-US" sz="2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PHP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도 마찬가지로 공개 소프트웨어이다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운영체제의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지원 폭이 크고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   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많은 데이터베이스와의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연동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을 지원하고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처리 속도가 빠르다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* </a:t>
            </a:r>
            <a:r>
              <a:rPr lang="en-US" altLang="ko-KR" u="sng" dirty="0">
                <a:latin typeface="나눔스퀘어" pitchFamily="50" charset="-127"/>
                <a:ea typeface="나눔스퀘어" pitchFamily="50" charset="-127"/>
              </a:rPr>
              <a:t>MySQL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: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SQL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을 지원하는 공개 데이터베이스 소프트웨어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endParaRPr lang="ko-KR" altLang="en-US" sz="2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상용으로 잘 알려진 마이크로소프트사의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MS-SQL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이나 오라클같은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    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제품에 비해서도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성능이 크게 뒤떨어지지 않다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고 알려져 있다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39813-11C1-4866-87FB-DDCA0D0A1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880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16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9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54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93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16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341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16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67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15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8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E5C37-D879-414D-8922-015D9667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3109DB-FDE7-461E-927D-C2EBD055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80E97-F9F5-4C9F-9C37-C1A6EED3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FC5E2-A597-4652-9CBE-3A248584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4F2EF-8254-4CD8-A792-6C9A53A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9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490F1-92D9-4DFF-8645-37D3F66E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081BF7-1370-4959-B298-68A8F2EA5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C0177-2EE4-4923-95AB-3C586A9B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80D76-F968-4E57-80F8-39D669F5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CB99D-B585-44D7-AD5A-5F7D6EFD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61F9F-A2CF-4DEB-BDD5-794188960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F2E54-1437-4B0A-BC99-F6C467794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94E41-ADEB-4BB3-B9E4-5E5AEE91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11088-8FF4-4759-B9C8-3D71A05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A70A-057F-4890-9E52-5BB8D00F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2CBD4-7B26-4F4F-BBFC-73AB293C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70943-CE52-4BDA-B172-796577F7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FDB96-C63D-4C6B-A281-8E0F8F0F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CCAE1-9891-4549-8780-722C1201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59262-8E93-464A-9681-B6193EA8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7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5319-1B86-4EC4-AD06-717976A0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6B428-4993-4C33-B65F-00216F9B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22787-4356-484B-973F-CAED0A40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3B0FE-0D6D-443C-BBA0-152269F7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136E6-6895-4D39-8AC0-3EDB1BEA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0D01A-1FF2-4469-80E3-987286C0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9D25D-ADBE-443B-8D06-D84C32B6F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463F6-F210-43DA-8882-230C451C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58848-7520-4170-9271-6BB22429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DF61E-F5C1-4B67-9861-FCAF07C3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C0A07-7DC0-4A16-A21D-D3D8535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D56C-FDC2-46F9-BAD4-ACE8EA13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28513-B2C2-40C3-84E1-335FC587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F4008-28E0-43E6-A37D-C601616D1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AE55AB-413F-4090-B4A3-51BEE2159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A77E0-996F-4CB2-8913-CEE205B93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56BBF9-0A9D-4D42-A100-BF0753D8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B1615F-3B74-46CE-9AD2-FF7E7E71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2CE31-32FC-4030-8D71-59B2C3CA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2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A2BC-54E1-4961-9C6E-5452EC7D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F2A8DB-02A6-4528-8E0F-7251FFD6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C57D26-543B-490D-B11A-AD1565DA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151A8-77F9-4074-A409-01A683CD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2B9304-C9BB-436E-8391-D088D567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B88B2-7948-4E90-A02B-040FCB3B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0455D-3E24-4EE6-A372-35D8452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0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E592-CB2A-40AD-9463-0878EE65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F05B-5122-4F71-9A2C-35F6C2A7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D0B2C-6CFB-41F9-B994-37191622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59DC2-69A7-4326-B54A-1305DBD3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1D799-6EDE-4E6E-94A5-3F6D0E4B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42B6C-29D4-4D4E-8FD9-97281B72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1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5DF8A-A656-4A36-80F9-79B1E0A6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FBAD71-1D70-4E1C-8356-8754AF808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74048-64BC-44AA-8EB5-8EF7428D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69BDA-B994-475A-A344-657DBE7C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4AD44-FE56-4C67-9651-5B445B59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5A8A8-058D-4520-9620-1EFF32B5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5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60019A-4839-4095-A5ED-E59D9B9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501CC-C19F-456B-952C-25971C69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BD78C-8E38-479F-9315-29ED87489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C800-A533-445D-A7C8-657F13A7EF8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28300-3D03-4A81-9516-FA2B25176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C1A18-F59C-404C-B1EE-E5A1D1BA7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2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66F6D6-22E3-44D6-9E47-9ACB54C0645D}"/>
              </a:ext>
            </a:extLst>
          </p:cNvPr>
          <p:cNvGrpSpPr/>
          <p:nvPr/>
        </p:nvGrpSpPr>
        <p:grpSpPr>
          <a:xfrm>
            <a:off x="8595472" y="884255"/>
            <a:ext cx="964641" cy="964641"/>
            <a:chOff x="8013505" y="1245996"/>
            <a:chExt cx="964641" cy="96464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C124160-37AD-4B21-9921-2FDE46695AD2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7A968DB-B5E3-4859-A466-D38B681332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7372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7F3DC7-474B-42DD-9307-AB089529A9BA}"/>
              </a:ext>
            </a:extLst>
          </p:cNvPr>
          <p:cNvGrpSpPr/>
          <p:nvPr/>
        </p:nvGrpSpPr>
        <p:grpSpPr>
          <a:xfrm rot="5400000">
            <a:off x="8555278" y="5044272"/>
            <a:ext cx="964641" cy="964641"/>
            <a:chOff x="8013505" y="1245996"/>
            <a:chExt cx="964641" cy="964641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A59FB92-6A61-44E1-93AA-D6DABFC96F07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BC59B4-77D3-49F2-B51F-68E9FAEB5D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06DC02-8EB5-4908-9D8A-7A4324AD6FA9}"/>
              </a:ext>
            </a:extLst>
          </p:cNvPr>
          <p:cNvGrpSpPr/>
          <p:nvPr/>
        </p:nvGrpSpPr>
        <p:grpSpPr>
          <a:xfrm flipH="1">
            <a:off x="2475507" y="884255"/>
            <a:ext cx="964641" cy="964641"/>
            <a:chOff x="8014025" y="1245996"/>
            <a:chExt cx="964641" cy="96464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2FB966-48CF-483E-A949-E3AB9F9F2E15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DAFB114-7A66-463B-884C-D768E1D745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6346" y="773729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434E59-C3E6-4453-9DC6-188815E36CAC}"/>
              </a:ext>
            </a:extLst>
          </p:cNvPr>
          <p:cNvGrpSpPr/>
          <p:nvPr/>
        </p:nvGrpSpPr>
        <p:grpSpPr>
          <a:xfrm rot="16200000" flipH="1">
            <a:off x="2496126" y="5044272"/>
            <a:ext cx="964641" cy="964641"/>
            <a:chOff x="8013505" y="1235950"/>
            <a:chExt cx="964641" cy="96464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1211B04-C660-4B80-B5EF-E4D016A155B8}"/>
                </a:ext>
              </a:extLst>
            </p:cNvPr>
            <p:cNvCxnSpPr/>
            <p:nvPr/>
          </p:nvCxnSpPr>
          <p:spPr>
            <a:xfrm>
              <a:off x="8941131" y="1235950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B0FBF4E-25A9-4AAD-9C68-3DEA368466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C315F5-A0A2-4C7A-9034-05D18A32B172}"/>
              </a:ext>
            </a:extLst>
          </p:cNvPr>
          <p:cNvSpPr txBox="1"/>
          <p:nvPr/>
        </p:nvSpPr>
        <p:spPr>
          <a:xfrm>
            <a:off x="2857381" y="1363636"/>
            <a:ext cx="631134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Shell Script</a:t>
            </a:r>
            <a:r>
              <a:rPr kumimoji="0" lang="ko-KR" alt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7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acon" pitchFamily="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활용한 </a:t>
            </a:r>
            <a:r>
              <a:rPr kumimoji="0" lang="en-US" altLang="ko-KR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CD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Collection </a:t>
            </a:r>
            <a:r>
              <a:rPr kumimoji="0" lang="ko-KR" alt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작성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C62018-47A3-4FEA-8D3D-01E000A445FA}"/>
              </a:ext>
            </a:extLst>
          </p:cNvPr>
          <p:cNvSpPr/>
          <p:nvPr/>
        </p:nvSpPr>
        <p:spPr>
          <a:xfrm>
            <a:off x="4756138" y="4956895"/>
            <a:ext cx="25138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Script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동작 원리</a:t>
            </a:r>
            <a:endParaRPr kumimoji="0" lang="en-US" altLang="ko-KR" sz="25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0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88DF0BCD-0E7E-45F8-B89A-C3AC092C06FA}"/>
              </a:ext>
            </a:extLst>
          </p:cNvPr>
          <p:cNvSpPr/>
          <p:nvPr/>
        </p:nvSpPr>
        <p:spPr>
          <a:xfrm>
            <a:off x="2286258" y="3077324"/>
            <a:ext cx="2586934" cy="2828542"/>
          </a:xfrm>
          <a:prstGeom prst="snip1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263926" y="3240896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06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9509" y="1827040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Return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26" y="756333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434" y="-531362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902" y="18314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9370" y="8088362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1123" y="675420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0E1DAB-99D7-48B2-949B-D117C3180000}"/>
              </a:ext>
            </a:extLst>
          </p:cNvPr>
          <p:cNvSpPr/>
          <p:nvPr/>
        </p:nvSpPr>
        <p:spPr>
          <a:xfrm>
            <a:off x="5746382" y="2433809"/>
            <a:ext cx="4120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반납될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명을 입력 받아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rent_list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의 파일을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명령어를 사용해 삭제한다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1AD15-588A-4411-9A0B-A56AAFFD24DB}"/>
              </a:ext>
            </a:extLst>
          </p:cNvPr>
          <p:cNvSpPr/>
          <p:nvPr/>
        </p:nvSpPr>
        <p:spPr>
          <a:xfrm>
            <a:off x="5723399" y="3516540"/>
            <a:ext cx="450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2.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반납기록을 사용자명 및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정보에 덧붙인다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2152A25F-08D3-42FE-84BD-CC132110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266" y="-622987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74C3CE9-39A2-4A1F-BE1A-B6BF5CA35B3D}"/>
              </a:ext>
            </a:extLst>
          </p:cNvPr>
          <p:cNvGrpSpPr/>
          <p:nvPr/>
        </p:nvGrpSpPr>
        <p:grpSpPr>
          <a:xfrm>
            <a:off x="1853157" y="2567901"/>
            <a:ext cx="1603179" cy="1042053"/>
            <a:chOff x="8917790" y="2631006"/>
            <a:chExt cx="1282805" cy="7841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621EFB-46A0-4CD1-962A-646535982A3C}"/>
                </a:ext>
              </a:extLst>
            </p:cNvPr>
            <p:cNvGrpSpPr/>
            <p:nvPr/>
          </p:nvGrpSpPr>
          <p:grpSpPr>
            <a:xfrm>
              <a:off x="8917790" y="2631006"/>
              <a:ext cx="1244705" cy="784147"/>
              <a:chOff x="8917790" y="2631006"/>
              <a:chExt cx="1244705" cy="784147"/>
            </a:xfrm>
          </p:grpSpPr>
          <p:sp>
            <p:nvSpPr>
              <p:cNvPr id="21" name="사각형: 잘린 한쪽 모서리 20">
                <a:extLst>
                  <a:ext uri="{FF2B5EF4-FFF2-40B4-BE49-F238E27FC236}">
                    <a16:creationId xmlns:a16="http://schemas.microsoft.com/office/drawing/2014/main" id="{97D2BE2D-A408-4AC2-8D2D-489881766F8D}"/>
                  </a:ext>
                </a:extLst>
              </p:cNvPr>
              <p:cNvSpPr/>
              <p:nvPr/>
            </p:nvSpPr>
            <p:spPr>
              <a:xfrm>
                <a:off x="8917790" y="2631006"/>
                <a:ext cx="1244705" cy="784147"/>
              </a:xfrm>
              <a:prstGeom prst="snip1Rect">
                <a:avLst>
                  <a:gd name="adj" fmla="val 50000"/>
                </a:avLst>
              </a:prstGeom>
              <a:solidFill>
                <a:srgbClr val="CDD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사각형: 잘린 한쪽 모서리 32">
                <a:extLst>
                  <a:ext uri="{FF2B5EF4-FFF2-40B4-BE49-F238E27FC236}">
                    <a16:creationId xmlns:a16="http://schemas.microsoft.com/office/drawing/2014/main" id="{AB28C2DD-22A7-4A56-B490-A3CAC72E1C9A}"/>
                  </a:ext>
                </a:extLst>
              </p:cNvPr>
              <p:cNvSpPr/>
              <p:nvPr/>
            </p:nvSpPr>
            <p:spPr>
              <a:xfrm>
                <a:off x="8993989" y="2717888"/>
                <a:ext cx="1092305" cy="631747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2E72AB-5BE8-41A9-8D57-DE19CF2F5DE1}"/>
                </a:ext>
              </a:extLst>
            </p:cNvPr>
            <p:cNvSpPr txBox="1"/>
            <p:nvPr/>
          </p:nvSpPr>
          <p:spPr>
            <a:xfrm>
              <a:off x="9108290" y="2905532"/>
              <a:ext cx="109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rent_list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47B211-B43B-451B-98B0-DDF4E40E2320}"/>
              </a:ext>
            </a:extLst>
          </p:cNvPr>
          <p:cNvSpPr txBox="1"/>
          <p:nvPr/>
        </p:nvSpPr>
        <p:spPr>
          <a:xfrm>
            <a:off x="2563257" y="3698426"/>
            <a:ext cx="2005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rent_list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46703-D4E6-4BD4-BA20-4939E2C1BE35}"/>
              </a:ext>
            </a:extLst>
          </p:cNvPr>
          <p:cNvSpPr txBox="1"/>
          <p:nvPr/>
        </p:nvSpPr>
        <p:spPr>
          <a:xfrm>
            <a:off x="3235404" y="5464742"/>
            <a:ext cx="15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63D6FB-412D-4B4A-B181-5667F5F30ABD}"/>
              </a:ext>
            </a:extLst>
          </p:cNvPr>
          <p:cNvSpPr/>
          <p:nvPr/>
        </p:nvSpPr>
        <p:spPr>
          <a:xfrm>
            <a:off x="3113319" y="2163696"/>
            <a:ext cx="1677649" cy="380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3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88DF0BCD-0E7E-45F8-B89A-C3AC092C06FA}"/>
              </a:ext>
            </a:extLst>
          </p:cNvPr>
          <p:cNvSpPr/>
          <p:nvPr/>
        </p:nvSpPr>
        <p:spPr>
          <a:xfrm>
            <a:off x="2286258" y="3077324"/>
            <a:ext cx="2586934" cy="2828542"/>
          </a:xfrm>
          <a:prstGeom prst="snip1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263926" y="3240896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06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9509" y="1827040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Return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26" y="756333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434" y="-531362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902" y="18314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9370" y="8088362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1123" y="675420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0E1DAB-99D7-48B2-949B-D117C3180000}"/>
              </a:ext>
            </a:extLst>
          </p:cNvPr>
          <p:cNvSpPr/>
          <p:nvPr/>
        </p:nvSpPr>
        <p:spPr>
          <a:xfrm>
            <a:off x="5746382" y="2433809"/>
            <a:ext cx="4120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반납될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명을 입력 받아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rent_list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의 파일을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명령어를 사용해 삭제한다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1AD15-588A-4411-9A0B-A56AAFFD24DB}"/>
              </a:ext>
            </a:extLst>
          </p:cNvPr>
          <p:cNvSpPr/>
          <p:nvPr/>
        </p:nvSpPr>
        <p:spPr>
          <a:xfrm>
            <a:off x="5723399" y="3516540"/>
            <a:ext cx="450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2.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반납기록을 사용자명 및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정보에 덧붙인다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2152A25F-08D3-42FE-84BD-CC132110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266" y="-622987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74C3CE9-39A2-4A1F-BE1A-B6BF5CA35B3D}"/>
              </a:ext>
            </a:extLst>
          </p:cNvPr>
          <p:cNvGrpSpPr/>
          <p:nvPr/>
        </p:nvGrpSpPr>
        <p:grpSpPr>
          <a:xfrm>
            <a:off x="1853157" y="2567901"/>
            <a:ext cx="1603179" cy="1042053"/>
            <a:chOff x="8917790" y="2631006"/>
            <a:chExt cx="1282805" cy="7841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621EFB-46A0-4CD1-962A-646535982A3C}"/>
                </a:ext>
              </a:extLst>
            </p:cNvPr>
            <p:cNvGrpSpPr/>
            <p:nvPr/>
          </p:nvGrpSpPr>
          <p:grpSpPr>
            <a:xfrm>
              <a:off x="8917790" y="2631006"/>
              <a:ext cx="1244705" cy="784147"/>
              <a:chOff x="8917790" y="2631006"/>
              <a:chExt cx="1244705" cy="784147"/>
            </a:xfrm>
          </p:grpSpPr>
          <p:sp>
            <p:nvSpPr>
              <p:cNvPr id="21" name="사각형: 잘린 한쪽 모서리 20">
                <a:extLst>
                  <a:ext uri="{FF2B5EF4-FFF2-40B4-BE49-F238E27FC236}">
                    <a16:creationId xmlns:a16="http://schemas.microsoft.com/office/drawing/2014/main" id="{97D2BE2D-A408-4AC2-8D2D-489881766F8D}"/>
                  </a:ext>
                </a:extLst>
              </p:cNvPr>
              <p:cNvSpPr/>
              <p:nvPr/>
            </p:nvSpPr>
            <p:spPr>
              <a:xfrm>
                <a:off x="8917790" y="2631006"/>
                <a:ext cx="1244705" cy="784147"/>
              </a:xfrm>
              <a:prstGeom prst="snip1Rect">
                <a:avLst>
                  <a:gd name="adj" fmla="val 50000"/>
                </a:avLst>
              </a:prstGeom>
              <a:solidFill>
                <a:srgbClr val="CDD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사각형: 잘린 한쪽 모서리 32">
                <a:extLst>
                  <a:ext uri="{FF2B5EF4-FFF2-40B4-BE49-F238E27FC236}">
                    <a16:creationId xmlns:a16="http://schemas.microsoft.com/office/drawing/2014/main" id="{AB28C2DD-22A7-4A56-B490-A3CAC72E1C9A}"/>
                  </a:ext>
                </a:extLst>
              </p:cNvPr>
              <p:cNvSpPr/>
              <p:nvPr/>
            </p:nvSpPr>
            <p:spPr>
              <a:xfrm>
                <a:off x="8993989" y="2717888"/>
                <a:ext cx="1092305" cy="631747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2E72AB-5BE8-41A9-8D57-DE19CF2F5DE1}"/>
                </a:ext>
              </a:extLst>
            </p:cNvPr>
            <p:cNvSpPr txBox="1"/>
            <p:nvPr/>
          </p:nvSpPr>
          <p:spPr>
            <a:xfrm>
              <a:off x="9108290" y="2905532"/>
              <a:ext cx="109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rent_list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47B211-B43B-451B-98B0-DDF4E40E2320}"/>
              </a:ext>
            </a:extLst>
          </p:cNvPr>
          <p:cNvSpPr txBox="1"/>
          <p:nvPr/>
        </p:nvSpPr>
        <p:spPr>
          <a:xfrm>
            <a:off x="2563257" y="3698426"/>
            <a:ext cx="2005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rent_list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46703-D4E6-4BD4-BA20-4939E2C1BE35}"/>
              </a:ext>
            </a:extLst>
          </p:cNvPr>
          <p:cNvSpPr txBox="1"/>
          <p:nvPr/>
        </p:nvSpPr>
        <p:spPr>
          <a:xfrm>
            <a:off x="3235404" y="5464742"/>
            <a:ext cx="15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63D6FB-412D-4B4A-B181-5667F5F30ABD}"/>
              </a:ext>
            </a:extLst>
          </p:cNvPr>
          <p:cNvSpPr/>
          <p:nvPr/>
        </p:nvSpPr>
        <p:spPr>
          <a:xfrm>
            <a:off x="3113319" y="2163696"/>
            <a:ext cx="1677649" cy="380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7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3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88DF0BCD-0E7E-45F8-B89A-C3AC092C06FA}"/>
              </a:ext>
            </a:extLst>
          </p:cNvPr>
          <p:cNvSpPr/>
          <p:nvPr/>
        </p:nvSpPr>
        <p:spPr>
          <a:xfrm>
            <a:off x="2286258" y="3077324"/>
            <a:ext cx="2586934" cy="2828542"/>
          </a:xfrm>
          <a:prstGeom prst="snip1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263926" y="3240896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07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– End Program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26" y="756333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434" y="-531362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902" y="18314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9370" y="8088362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1123" y="675420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1AD15-588A-4411-9A0B-A56AAFFD24DB}"/>
              </a:ext>
            </a:extLst>
          </p:cNvPr>
          <p:cNvSpPr/>
          <p:nvPr/>
        </p:nvSpPr>
        <p:spPr>
          <a:xfrm>
            <a:off x="5378040" y="3806085"/>
            <a:ext cx="5691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의 기능을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while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문 안으로 포함 시켰다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조건으로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입력받는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수가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이 아닐 경우에만 반복한다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2152A25F-08D3-42FE-84BD-CC132110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266" y="-622987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47B211-B43B-451B-98B0-DDF4E40E2320}"/>
              </a:ext>
            </a:extLst>
          </p:cNvPr>
          <p:cNvSpPr txBox="1"/>
          <p:nvPr/>
        </p:nvSpPr>
        <p:spPr>
          <a:xfrm>
            <a:off x="2563257" y="3698426"/>
            <a:ext cx="2005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Insert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Update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Delete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Search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</a:t>
            </a: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ent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Return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End program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63D6FB-412D-4B4A-B181-5667F5F30ABD}"/>
              </a:ext>
            </a:extLst>
          </p:cNvPr>
          <p:cNvSpPr/>
          <p:nvPr/>
        </p:nvSpPr>
        <p:spPr>
          <a:xfrm>
            <a:off x="2371277" y="2886863"/>
            <a:ext cx="1677649" cy="3809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5220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66F6D6-22E3-44D6-9E47-9ACB54C0645D}"/>
              </a:ext>
            </a:extLst>
          </p:cNvPr>
          <p:cNvGrpSpPr/>
          <p:nvPr/>
        </p:nvGrpSpPr>
        <p:grpSpPr>
          <a:xfrm>
            <a:off x="8595472" y="884255"/>
            <a:ext cx="964641" cy="964641"/>
            <a:chOff x="8013505" y="1245996"/>
            <a:chExt cx="964641" cy="96464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C124160-37AD-4B21-9921-2FDE46695AD2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7A968DB-B5E3-4859-A466-D38B681332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7372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7F3DC7-474B-42DD-9307-AB089529A9BA}"/>
              </a:ext>
            </a:extLst>
          </p:cNvPr>
          <p:cNvGrpSpPr/>
          <p:nvPr/>
        </p:nvGrpSpPr>
        <p:grpSpPr>
          <a:xfrm rot="5400000">
            <a:off x="8555278" y="5044272"/>
            <a:ext cx="964641" cy="964641"/>
            <a:chOff x="8013505" y="1245996"/>
            <a:chExt cx="964641" cy="964641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A59FB92-6A61-44E1-93AA-D6DABFC96F07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BC59B4-77D3-49F2-B51F-68E9FAEB5D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06DC02-8EB5-4908-9D8A-7A4324AD6FA9}"/>
              </a:ext>
            </a:extLst>
          </p:cNvPr>
          <p:cNvGrpSpPr/>
          <p:nvPr/>
        </p:nvGrpSpPr>
        <p:grpSpPr>
          <a:xfrm flipH="1">
            <a:off x="2475507" y="884255"/>
            <a:ext cx="964641" cy="964641"/>
            <a:chOff x="8014025" y="1245996"/>
            <a:chExt cx="964641" cy="96464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2FB966-48CF-483E-A949-E3AB9F9F2E15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DAFB114-7A66-463B-884C-D768E1D745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6346" y="773729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434E59-C3E6-4453-9DC6-188815E36CAC}"/>
              </a:ext>
            </a:extLst>
          </p:cNvPr>
          <p:cNvGrpSpPr/>
          <p:nvPr/>
        </p:nvGrpSpPr>
        <p:grpSpPr>
          <a:xfrm rot="16200000" flipH="1">
            <a:off x="2496126" y="5044272"/>
            <a:ext cx="964641" cy="964641"/>
            <a:chOff x="8013505" y="1235950"/>
            <a:chExt cx="964641" cy="96464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1211B04-C660-4B80-B5EF-E4D016A155B8}"/>
                </a:ext>
              </a:extLst>
            </p:cNvPr>
            <p:cNvCxnSpPr/>
            <p:nvPr/>
          </p:nvCxnSpPr>
          <p:spPr>
            <a:xfrm>
              <a:off x="8941131" y="1235950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B0FBF4E-25A9-4AAD-9C68-3DEA368466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C315F5-A0A2-4C7A-9034-05D18A32B172}"/>
              </a:ext>
            </a:extLst>
          </p:cNvPr>
          <p:cNvSpPr txBox="1"/>
          <p:nvPr/>
        </p:nvSpPr>
        <p:spPr>
          <a:xfrm>
            <a:off x="2857381" y="1363636"/>
            <a:ext cx="631134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Shell Script</a:t>
            </a:r>
            <a:r>
              <a:rPr kumimoji="0" lang="ko-KR" alt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7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acon" pitchFamily="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활용한 </a:t>
            </a:r>
            <a:r>
              <a:rPr kumimoji="0" lang="en-US" altLang="ko-KR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CD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Collection </a:t>
            </a:r>
            <a:r>
              <a:rPr kumimoji="0" lang="ko-KR" alt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작성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C62018-47A3-4FEA-8D3D-01E000A445FA}"/>
              </a:ext>
            </a:extLst>
          </p:cNvPr>
          <p:cNvSpPr/>
          <p:nvPr/>
        </p:nvSpPr>
        <p:spPr>
          <a:xfrm>
            <a:off x="4539735" y="4956895"/>
            <a:ext cx="29466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전체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Script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및 주석</a:t>
            </a:r>
            <a:endParaRPr kumimoji="0" lang="en-US" altLang="ko-KR" sz="25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37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D1DFA65-8515-4498-A60F-087A114F1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434" y="-457200"/>
            <a:ext cx="167335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49" name="_x375466384" descr="EMB00002f24227e">
            <a:extLst>
              <a:ext uri="{FF2B5EF4-FFF2-40B4-BE49-F238E27FC236}">
                <a16:creationId xmlns:a16="http://schemas.microsoft.com/office/drawing/2014/main" id="{8DA16F29-69B4-451F-8CAE-3FB515B7F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34" y="0"/>
            <a:ext cx="74124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56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C8D9D-8986-47CF-9BE4-8FF571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4" y="-457200"/>
            <a:ext cx="14274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5" name="_x375467984" descr="EMB00002f24227b">
            <a:extLst>
              <a:ext uri="{FF2B5EF4-FFF2-40B4-BE49-F238E27FC236}">
                <a16:creationId xmlns:a16="http://schemas.microsoft.com/office/drawing/2014/main" id="{EB83A671-E8EF-48AF-8CE0-779E596E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48" y="0"/>
            <a:ext cx="7350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1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C8D9D-8986-47CF-9BE4-8FF571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4" y="-457200"/>
            <a:ext cx="14274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5A00-04CC-4A03-A934-52013905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3" name="_x375465744" descr="EMB00002f242285">
            <a:extLst>
              <a:ext uri="{FF2B5EF4-FFF2-40B4-BE49-F238E27FC236}">
                <a16:creationId xmlns:a16="http://schemas.microsoft.com/office/drawing/2014/main" id="{5EF5EE7E-08DB-4360-9449-72B8BEC9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73" y="0"/>
            <a:ext cx="73278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9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C8D9D-8986-47CF-9BE4-8FF571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4" y="-457200"/>
            <a:ext cx="14274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5A00-04CC-4A03-A934-52013905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EAC7B-EFC3-497D-9EDB-E3E28DF1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32" y="-457200"/>
            <a:ext cx="9992477" cy="4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7" name="_x375465984" descr="EMB00002f242289">
            <a:extLst>
              <a:ext uri="{FF2B5EF4-FFF2-40B4-BE49-F238E27FC236}">
                <a16:creationId xmlns:a16="http://schemas.microsoft.com/office/drawing/2014/main" id="{2538CA79-82C6-4070-AABF-7D3CC86A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47" y="0"/>
            <a:ext cx="7296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1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C8D9D-8986-47CF-9BE4-8FF571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4" y="-457200"/>
            <a:ext cx="14274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5A00-04CC-4A03-A934-52013905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EAC7B-EFC3-497D-9EDB-E3E28DF1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32" y="-457200"/>
            <a:ext cx="9992477" cy="4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DAD361-3978-4BC4-BE5E-B477C73D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47" y="-504050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21" name="_x375467424" descr="EMB00002f24228d">
            <a:extLst>
              <a:ext uri="{FF2B5EF4-FFF2-40B4-BE49-F238E27FC236}">
                <a16:creationId xmlns:a16="http://schemas.microsoft.com/office/drawing/2014/main" id="{C843AD3E-5F88-421C-8479-6AE5CA82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47" y="0"/>
            <a:ext cx="7288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C8D9D-8986-47CF-9BE4-8FF571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4" y="-457200"/>
            <a:ext cx="14274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5A00-04CC-4A03-A934-52013905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EAC7B-EFC3-497D-9EDB-E3E28DF1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32" y="-457200"/>
            <a:ext cx="9992477" cy="4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DAD361-3978-4BC4-BE5E-B477C73D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47" y="-504050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93AF7B-FC6C-494B-B71B-5EC3B2B7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51" y="-751313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147" name="_x375466544" descr="EMB00002f242291">
            <a:extLst>
              <a:ext uri="{FF2B5EF4-FFF2-40B4-BE49-F238E27FC236}">
                <a16:creationId xmlns:a16="http://schemas.microsoft.com/office/drawing/2014/main" id="{649AECE2-2E1B-48AA-8C0B-AB0991FA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47" y="0"/>
            <a:ext cx="7288906" cy="68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7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노트북, 벽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8AAD8A6E-352B-4BA0-B7B5-E006E477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72890" y="3363072"/>
            <a:ext cx="965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2018.12.11.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82FE3-4861-4AD7-B5E7-89F3940A8074}"/>
              </a:ext>
            </a:extLst>
          </p:cNvPr>
          <p:cNvSpPr txBox="1"/>
          <p:nvPr/>
        </p:nvSpPr>
        <p:spPr>
          <a:xfrm>
            <a:off x="3594126" y="2951946"/>
            <a:ext cx="5366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600" b="0" i="0" u="none" strike="noStrike" kern="1200" cap="none" spc="7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n-cs"/>
              </a:rPr>
              <a:t>Shell Script</a:t>
            </a:r>
            <a:endParaRPr kumimoji="0" lang="ko-KR" altLang="en-US" sz="5600" b="0" i="0" u="none" strike="noStrike" kern="1200" cap="none" spc="7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Impact" panose="020B080603090205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68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C8D9D-8986-47CF-9BE4-8FF571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4" y="-457200"/>
            <a:ext cx="14274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5A00-04CC-4A03-A934-52013905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EAC7B-EFC3-497D-9EDB-E3E28DF1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32" y="-457200"/>
            <a:ext cx="9992477" cy="4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DAD361-3978-4BC4-BE5E-B477C73D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47" y="-504050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93AF7B-FC6C-494B-B71B-5EC3B2B7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51" y="-751313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9BC2B1-5AAD-4CF1-8D63-D59C7C38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46" y="-504050"/>
            <a:ext cx="164340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69" name="_x375465664" descr="EMB00002f242295">
            <a:extLst>
              <a:ext uri="{FF2B5EF4-FFF2-40B4-BE49-F238E27FC236}">
                <a16:creationId xmlns:a16="http://schemas.microsoft.com/office/drawing/2014/main" id="{57F81845-6A28-40B7-82B7-22CC973E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47" y="46850"/>
            <a:ext cx="7279790" cy="68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1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C8D9D-8986-47CF-9BE4-8FF571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4" y="-457200"/>
            <a:ext cx="14274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5A00-04CC-4A03-A934-52013905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EAC7B-EFC3-497D-9EDB-E3E28DF1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32" y="-457200"/>
            <a:ext cx="9992477" cy="4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DAD361-3978-4BC4-BE5E-B477C73D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47" y="-504050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93AF7B-FC6C-494B-B71B-5EC3B2B7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51" y="-751313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9BC2B1-5AAD-4CF1-8D63-D59C7C38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46" y="-504050"/>
            <a:ext cx="164340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2CBB99B-6ACE-4999-BD35-1ABD8366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627" y="-504050"/>
            <a:ext cx="164135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195" name="_x375466304" descr="EMB00002f242299">
            <a:extLst>
              <a:ext uri="{FF2B5EF4-FFF2-40B4-BE49-F238E27FC236}">
                <a16:creationId xmlns:a16="http://schemas.microsoft.com/office/drawing/2014/main" id="{AD64AD15-7D9A-4009-B74A-A8C2934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73" y="-23425"/>
            <a:ext cx="7270674" cy="68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91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C8D9D-8986-47CF-9BE4-8FF571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4" y="-457200"/>
            <a:ext cx="14274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5A00-04CC-4A03-A934-52013905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EAC7B-EFC3-497D-9EDB-E3E28DF1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32" y="-457200"/>
            <a:ext cx="9992477" cy="4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DAD361-3978-4BC4-BE5E-B477C73D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47" y="-504050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93AF7B-FC6C-494B-B71B-5EC3B2B7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51" y="-751313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9BC2B1-5AAD-4CF1-8D63-D59C7C38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46" y="-504050"/>
            <a:ext cx="164340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2CBB99B-6ACE-4999-BD35-1ABD8366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627" y="-504050"/>
            <a:ext cx="164135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BD8D560-DFC1-459B-B0BE-9E4CCB86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25" y="-767789"/>
            <a:ext cx="163929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41" name="_x375467264" descr="EMB00002f2422a0">
            <a:extLst>
              <a:ext uri="{FF2B5EF4-FFF2-40B4-BE49-F238E27FC236}">
                <a16:creationId xmlns:a16="http://schemas.microsoft.com/office/drawing/2014/main" id="{F6A3FA6F-DB6A-495E-B12D-88FB5B388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221" y="0"/>
            <a:ext cx="7261558" cy="6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937827" y="1981274"/>
            <a:ext cx="4217853" cy="3350305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937827" y="621510"/>
            <a:ext cx="2864400" cy="113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 panose="020B0300000000000000" pitchFamily="34" charset="-127"/>
              <a:ea typeface="Noto Sans CJK KR Light" panose="020B0300000000000000" pitchFamily="34" charset="-127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C8D9D-8986-47CF-9BE4-8FF571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4" y="-457200"/>
            <a:ext cx="14274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5A00-04CC-4A03-A934-52013905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EAC7B-EFC3-497D-9EDB-E3E28DF1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32" y="-457200"/>
            <a:ext cx="9992477" cy="4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DAD361-3978-4BC4-BE5E-B477C73D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47" y="-504050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93AF7B-FC6C-494B-B71B-5EC3B2B7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51" y="-751313"/>
            <a:ext cx="1645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9BC2B1-5AAD-4CF1-8D63-D59C7C38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46" y="-504050"/>
            <a:ext cx="164340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2CBB99B-6ACE-4999-BD35-1ABD8366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627" y="-504050"/>
            <a:ext cx="164135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BD8D560-DFC1-459B-B0BE-9E4CCB86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25" y="-767789"/>
            <a:ext cx="163929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CA94F6A-75F0-4A27-A1FA-52D9ABEC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336" y="-457201"/>
            <a:ext cx="15616533" cy="6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5" name="_x375466064" descr="EMB00002f2422a5">
            <a:extLst>
              <a:ext uri="{FF2B5EF4-FFF2-40B4-BE49-F238E27FC236}">
                <a16:creationId xmlns:a16="http://schemas.microsoft.com/office/drawing/2014/main" id="{302C72FE-A067-4B2D-AE91-142F5075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53"/>
          <a:stretch>
            <a:fillRect/>
          </a:stretch>
        </p:blipFill>
        <p:spPr bwMode="auto">
          <a:xfrm>
            <a:off x="2712510" y="1840423"/>
            <a:ext cx="7205783" cy="317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60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66F6D6-22E3-44D6-9E47-9ACB54C0645D}"/>
              </a:ext>
            </a:extLst>
          </p:cNvPr>
          <p:cNvGrpSpPr/>
          <p:nvPr/>
        </p:nvGrpSpPr>
        <p:grpSpPr>
          <a:xfrm>
            <a:off x="8595472" y="884255"/>
            <a:ext cx="964641" cy="964641"/>
            <a:chOff x="8013505" y="1245996"/>
            <a:chExt cx="964641" cy="96464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C124160-37AD-4B21-9921-2FDE46695AD2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7A968DB-B5E3-4859-A466-D38B681332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7372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7F3DC7-474B-42DD-9307-AB089529A9BA}"/>
              </a:ext>
            </a:extLst>
          </p:cNvPr>
          <p:cNvGrpSpPr/>
          <p:nvPr/>
        </p:nvGrpSpPr>
        <p:grpSpPr>
          <a:xfrm rot="5400000">
            <a:off x="8555278" y="5044272"/>
            <a:ext cx="964641" cy="964641"/>
            <a:chOff x="8013505" y="1245996"/>
            <a:chExt cx="964641" cy="964641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A59FB92-6A61-44E1-93AA-D6DABFC96F07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BC59B4-77D3-49F2-B51F-68E9FAEB5D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06DC02-8EB5-4908-9D8A-7A4324AD6FA9}"/>
              </a:ext>
            </a:extLst>
          </p:cNvPr>
          <p:cNvGrpSpPr/>
          <p:nvPr/>
        </p:nvGrpSpPr>
        <p:grpSpPr>
          <a:xfrm flipH="1">
            <a:off x="2475507" y="884255"/>
            <a:ext cx="964641" cy="964641"/>
            <a:chOff x="8014025" y="1245996"/>
            <a:chExt cx="964641" cy="96464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2FB966-48CF-483E-A949-E3AB9F9F2E15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DAFB114-7A66-463B-884C-D768E1D745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6346" y="773729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434E59-C3E6-4453-9DC6-188815E36CAC}"/>
              </a:ext>
            </a:extLst>
          </p:cNvPr>
          <p:cNvGrpSpPr/>
          <p:nvPr/>
        </p:nvGrpSpPr>
        <p:grpSpPr>
          <a:xfrm rot="16200000" flipH="1">
            <a:off x="2496126" y="5044272"/>
            <a:ext cx="964641" cy="964641"/>
            <a:chOff x="8013505" y="1235950"/>
            <a:chExt cx="964641" cy="96464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1211B04-C660-4B80-B5EF-E4D016A155B8}"/>
                </a:ext>
              </a:extLst>
            </p:cNvPr>
            <p:cNvCxnSpPr/>
            <p:nvPr/>
          </p:nvCxnSpPr>
          <p:spPr>
            <a:xfrm>
              <a:off x="8941131" y="1235950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B0FBF4E-25A9-4AAD-9C68-3DEA368466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C315F5-A0A2-4C7A-9034-05D18A32B172}"/>
              </a:ext>
            </a:extLst>
          </p:cNvPr>
          <p:cNvSpPr txBox="1"/>
          <p:nvPr/>
        </p:nvSpPr>
        <p:spPr>
          <a:xfrm>
            <a:off x="2857381" y="1363636"/>
            <a:ext cx="631134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Shell Script</a:t>
            </a:r>
            <a:r>
              <a:rPr kumimoji="0" lang="ko-KR" alt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7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acon" pitchFamily="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활용한 </a:t>
            </a:r>
            <a:r>
              <a:rPr kumimoji="0" lang="en-US" altLang="ko-KR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CD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Collection </a:t>
            </a:r>
            <a:r>
              <a:rPr kumimoji="0" lang="ko-KR" alt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acon" pitchFamily="2" charset="0"/>
                <a:ea typeface="맑은 고딕" panose="020B0503020000020004" pitchFamily="50" charset="-127"/>
                <a:cs typeface="+mn-cs"/>
              </a:rPr>
              <a:t>작성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C62018-47A3-4FEA-8D3D-01E000A445FA}"/>
              </a:ext>
            </a:extLst>
          </p:cNvPr>
          <p:cNvSpPr/>
          <p:nvPr/>
        </p:nvSpPr>
        <p:spPr>
          <a:xfrm>
            <a:off x="5223416" y="4956895"/>
            <a:ext cx="1579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실행 결과</a:t>
            </a:r>
            <a:endParaRPr kumimoji="0" lang="en-US" altLang="ko-KR" sz="25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029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01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Insert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15900" y="1744677"/>
            <a:ext cx="10222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sh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파일을 실행했을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초기화면 상태이다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5" name="_x454412536" descr="EMB000010d049e5">
            <a:extLst>
              <a:ext uri="{FF2B5EF4-FFF2-40B4-BE49-F238E27FC236}">
                <a16:creationId xmlns:a16="http://schemas.microsoft.com/office/drawing/2014/main" id="{16B8CD4E-0ACD-420D-9487-0FAED942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12" y="2387720"/>
            <a:ext cx="5344659" cy="311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24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01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Insert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F4CC04-9A68-4C31-B98F-B533A27D447D}"/>
              </a:ext>
            </a:extLst>
          </p:cNvPr>
          <p:cNvSpPr/>
          <p:nvPr/>
        </p:nvSpPr>
        <p:spPr>
          <a:xfrm>
            <a:off x="2442364" y="1695720"/>
            <a:ext cx="7307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주게 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를 추가한다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7" name="_x454411528" descr="EMB000010d049e6">
            <a:extLst>
              <a:ext uri="{FF2B5EF4-FFF2-40B4-BE49-F238E27FC236}">
                <a16:creationId xmlns:a16="http://schemas.microsoft.com/office/drawing/2014/main" id="{45295764-3DD7-413F-97D8-805D81F7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94" y="2407296"/>
            <a:ext cx="4331839" cy="34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2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01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Insert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F4CC04-9A68-4C31-B98F-B533A27D447D}"/>
              </a:ext>
            </a:extLst>
          </p:cNvPr>
          <p:cNvSpPr/>
          <p:nvPr/>
        </p:nvSpPr>
        <p:spPr>
          <a:xfrm>
            <a:off x="2442364" y="1695720"/>
            <a:ext cx="7307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1, 2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를 주게 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 Track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추가한다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80B9EA2-A738-4111-8729-E8F7B364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052" y="1664221"/>
            <a:ext cx="13077244" cy="47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289" name="_x375467984" descr="EMB00002f2422ab">
            <a:extLst>
              <a:ext uri="{FF2B5EF4-FFF2-40B4-BE49-F238E27FC236}">
                <a16:creationId xmlns:a16="http://schemas.microsoft.com/office/drawing/2014/main" id="{91480062-2CF7-42EF-AB8C-8670025F8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43" y="2121420"/>
            <a:ext cx="3441291" cy="446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88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01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Insert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F4CC04-9A68-4C31-B98F-B533A27D447D}"/>
              </a:ext>
            </a:extLst>
          </p:cNvPr>
          <p:cNvSpPr/>
          <p:nvPr/>
        </p:nvSpPr>
        <p:spPr>
          <a:xfrm>
            <a:off x="2442364" y="1695720"/>
            <a:ext cx="7307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1, 3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주게 되면 유저 정보를 추가한다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98933CC-1B5A-45E0-9336-4753CB5C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733" y="1981604"/>
            <a:ext cx="15429405" cy="6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313" name="_x375467024" descr="EMB00002f2422ae">
            <a:extLst>
              <a:ext uri="{FF2B5EF4-FFF2-40B4-BE49-F238E27FC236}">
                <a16:creationId xmlns:a16="http://schemas.microsoft.com/office/drawing/2014/main" id="{27C2A058-D797-4798-86DD-9BED69BF4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34" y="2438804"/>
            <a:ext cx="4305968" cy="344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7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02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Update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15900" y="1744677"/>
            <a:ext cx="10222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sh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파일을 실행했을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초기화면 상태이다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5" name="_x454412536" descr="EMB000010d049e5">
            <a:extLst>
              <a:ext uri="{FF2B5EF4-FFF2-40B4-BE49-F238E27FC236}">
                <a16:creationId xmlns:a16="http://schemas.microsoft.com/office/drawing/2014/main" id="{16B8CD4E-0ACD-420D-9487-0FAED942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12" y="2387720"/>
            <a:ext cx="5344659" cy="311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58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01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– insert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39" y="620839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34" y="5722727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0D4B51C-AB4D-4C91-93CD-262A2045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78" y="2243952"/>
            <a:ext cx="1244705" cy="132311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1BCFC6-6F19-483E-88FF-DA48747E9EB2}"/>
              </a:ext>
            </a:extLst>
          </p:cNvPr>
          <p:cNvSpPr/>
          <p:nvPr/>
        </p:nvSpPr>
        <p:spPr>
          <a:xfrm>
            <a:off x="3621187" y="2789756"/>
            <a:ext cx="834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4927354" y="2590049"/>
            <a:ext cx="4120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명을 입력 받아 파일을 생성하고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앨범 이름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아티스트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장르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등록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날짜등을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저장한다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FB2D386-1575-4A0A-A612-315DFCCE9D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78" y="4263893"/>
            <a:ext cx="1244705" cy="132311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9B97CC-BF95-4244-A3AC-2A77D376CD2F}"/>
              </a:ext>
            </a:extLst>
          </p:cNvPr>
          <p:cNvSpPr/>
          <p:nvPr/>
        </p:nvSpPr>
        <p:spPr>
          <a:xfrm>
            <a:off x="3621187" y="4809697"/>
            <a:ext cx="834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Track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0E1DAB-99D7-48B2-949B-D117C3180000}"/>
              </a:ext>
            </a:extLst>
          </p:cNvPr>
          <p:cNvSpPr/>
          <p:nvPr/>
        </p:nvSpPr>
        <p:spPr>
          <a:xfrm>
            <a:off x="4927354" y="4507260"/>
            <a:ext cx="4120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트랙이름을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입력받아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파일을 생성하고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앨범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노래들을 입력하였을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‘END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＇를 입력하면 정보입력이 완료된다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538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02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Update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21208" y="1526983"/>
            <a:ext cx="1014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2,1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입력하면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insert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에서 요구하는 내용을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다시 새로 입력 받는 과정이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이루어진다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337" name="_x454439968" descr="EMB000010d04a28">
            <a:extLst>
              <a:ext uri="{FF2B5EF4-FFF2-40B4-BE49-F238E27FC236}">
                <a16:creationId xmlns:a16="http://schemas.microsoft.com/office/drawing/2014/main" id="{F521BC3C-BF8B-4FF9-B33C-9656809C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18" y="2223987"/>
            <a:ext cx="8356207" cy="441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83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02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Update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688D7E55-1CA4-4A87-9414-DB43A5834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129" y="1715419"/>
            <a:ext cx="12570929" cy="46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_x375465584" descr="EMB00002f2422b3">
            <a:extLst>
              <a:ext uri="{FF2B5EF4-FFF2-40B4-BE49-F238E27FC236}">
                <a16:creationId xmlns:a16="http://schemas.microsoft.com/office/drawing/2014/main" id="{770EA7CF-C4D1-4476-9A22-40A0F66B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66" y="2172621"/>
            <a:ext cx="3984068" cy="44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8403AD-3338-406E-A91C-E160B69ED762}"/>
              </a:ext>
            </a:extLst>
          </p:cNvPr>
          <p:cNvSpPr/>
          <p:nvPr/>
        </p:nvSpPr>
        <p:spPr>
          <a:xfrm>
            <a:off x="1021208" y="1526983"/>
            <a:ext cx="1014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2,2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입력하면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insert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에서 요구하는 내용을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다시 새로 입력 받는 과정이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이루어진다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713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02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Update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E46365A-D763-43C2-8116-D11D7B45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391" y="1704049"/>
            <a:ext cx="14343350" cy="5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361" name="_x375467024" descr="EMB00002f2422b7">
            <a:extLst>
              <a:ext uri="{FF2B5EF4-FFF2-40B4-BE49-F238E27FC236}">
                <a16:creationId xmlns:a16="http://schemas.microsoft.com/office/drawing/2014/main" id="{42EE78A8-3B7D-45AC-802A-AE5E9FBB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243" y="2161248"/>
            <a:ext cx="5269074" cy="43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31FBCA-161D-4212-8F06-C739B77E300A}"/>
              </a:ext>
            </a:extLst>
          </p:cNvPr>
          <p:cNvSpPr/>
          <p:nvPr/>
        </p:nvSpPr>
        <p:spPr>
          <a:xfrm>
            <a:off x="1021208" y="1526983"/>
            <a:ext cx="1014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2,3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입력하면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insert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에서 요구하는 내용을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다시 새로 입력 받는 과정이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이루어진다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9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03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Delete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15900" y="1744677"/>
            <a:ext cx="10222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sh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파일을 실행했을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초기화면 상태이다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5" name="_x454412536" descr="EMB000010d049e5">
            <a:extLst>
              <a:ext uri="{FF2B5EF4-FFF2-40B4-BE49-F238E27FC236}">
                <a16:creationId xmlns:a16="http://schemas.microsoft.com/office/drawing/2014/main" id="{16B8CD4E-0ACD-420D-9487-0FAED942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12" y="2387720"/>
            <a:ext cx="5344659" cy="311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56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03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Delete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21208" y="1650331"/>
            <a:ext cx="1014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3,1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입력하고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CDname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입력하면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와 함께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명으로 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Track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도 삭제된다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AD1A270-FD8C-4DFA-ACF0-3076C8E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096" y="3726067"/>
            <a:ext cx="25473906" cy="102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385" name="_x454439968" descr="EMB000010d04a2c">
            <a:extLst>
              <a:ext uri="{FF2B5EF4-FFF2-40B4-BE49-F238E27FC236}">
                <a16:creationId xmlns:a16="http://schemas.microsoft.com/office/drawing/2014/main" id="{A264AF24-2DF6-4158-A9EB-8F00C9A19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096" y="2508995"/>
            <a:ext cx="4828545" cy="370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96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03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Delete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21208" y="1650331"/>
            <a:ext cx="1014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3,2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입력하고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Username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입력하면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해당 내용이 삭제된다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AD1A270-FD8C-4DFA-ACF0-3076C8E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096" y="3726067"/>
            <a:ext cx="25473906" cy="102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28BF3A1-6132-4A5D-AE0D-79F1F8B4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11697" y="2016975"/>
            <a:ext cx="24912090" cy="96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_x375467184" descr="EMB00002f2422bc">
            <a:extLst>
              <a:ext uri="{FF2B5EF4-FFF2-40B4-BE49-F238E27FC236}">
                <a16:creationId xmlns:a16="http://schemas.microsoft.com/office/drawing/2014/main" id="{1A33A326-B3DB-4C12-A4A5-FED66AF70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096" y="2474175"/>
            <a:ext cx="4779072" cy="349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58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04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Search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15900" y="1744677"/>
            <a:ext cx="10222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sh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파일을 실행했을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초기화면 상태이다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5" name="_x454412536" descr="EMB000010d049e5">
            <a:extLst>
              <a:ext uri="{FF2B5EF4-FFF2-40B4-BE49-F238E27FC236}">
                <a16:creationId xmlns:a16="http://schemas.microsoft.com/office/drawing/2014/main" id="{16B8CD4E-0ACD-420D-9487-0FAED942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12" y="2387720"/>
            <a:ext cx="5344659" cy="311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342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04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Search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21208" y="1650331"/>
            <a:ext cx="10149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4,1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입력하면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Insert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에서 입력 받은 내용들과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의 상태를 출력한다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AD1A270-FD8C-4DFA-ACF0-3076C8E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096" y="3726067"/>
            <a:ext cx="25473906" cy="102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031A294-5F84-4863-8A5A-4060EB79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50" y="3317717"/>
            <a:ext cx="17231072" cy="8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409" name="_x454435144" descr="EMB000010d04a2e">
            <a:extLst>
              <a:ext uri="{FF2B5EF4-FFF2-40B4-BE49-F238E27FC236}">
                <a16:creationId xmlns:a16="http://schemas.microsoft.com/office/drawing/2014/main" id="{C08F57D6-9308-475D-9E03-7FBAEE0D6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51" y="2315985"/>
            <a:ext cx="9811628" cy="37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8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04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Search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21208" y="1650331"/>
            <a:ext cx="10149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4,2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입력하면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Insert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에서 입력 받은 내용들과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의 상태를 출력한다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AD1A270-FD8C-4DFA-ACF0-3076C8E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096" y="3726067"/>
            <a:ext cx="25473906" cy="102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031A294-5F84-4863-8A5A-4060EB79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50" y="3317717"/>
            <a:ext cx="17231072" cy="8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10334546-B957-41A3-95F7-1C5ED014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077" y="1739975"/>
            <a:ext cx="21068077" cy="71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_x375467824" descr="EMB00002f2422c2">
            <a:extLst>
              <a:ext uri="{FF2B5EF4-FFF2-40B4-BE49-F238E27FC236}">
                <a16:creationId xmlns:a16="http://schemas.microsoft.com/office/drawing/2014/main" id="{2D01D082-1567-48CD-88A4-F97536C7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"/>
          <a:stretch>
            <a:fillRect/>
          </a:stretch>
        </p:blipFill>
        <p:spPr bwMode="auto">
          <a:xfrm>
            <a:off x="3893096" y="2197176"/>
            <a:ext cx="4542804" cy="412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554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04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Search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21208" y="1650331"/>
            <a:ext cx="10149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4,3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입력하면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Insert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에서 입력 받은 내용들과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User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의 정보를 출력한다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AD1A270-FD8C-4DFA-ACF0-3076C8E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096" y="3726067"/>
            <a:ext cx="25473906" cy="102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031A294-5F84-4863-8A5A-4060EB79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50" y="3317717"/>
            <a:ext cx="17231072" cy="8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CC56DB2C-FF7F-4564-850D-18BDF282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144" y="1648382"/>
            <a:ext cx="24437358" cy="87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435" name="_x375467104" descr="EMB00002f2422c5">
            <a:extLst>
              <a:ext uri="{FF2B5EF4-FFF2-40B4-BE49-F238E27FC236}">
                <a16:creationId xmlns:a16="http://schemas.microsoft.com/office/drawing/2014/main" id="{F82B6470-E152-4A76-A54A-EFADD764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44" y="2105582"/>
            <a:ext cx="6382987" cy="43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02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– Update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39" y="620839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47" y="1844634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34" y="5722727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7A3EAC7-8637-468A-AF82-7D79A39D0D72}"/>
              </a:ext>
            </a:extLst>
          </p:cNvPr>
          <p:cNvGrpSpPr/>
          <p:nvPr/>
        </p:nvGrpSpPr>
        <p:grpSpPr>
          <a:xfrm>
            <a:off x="3774706" y="2940542"/>
            <a:ext cx="1244705" cy="1323112"/>
            <a:chOff x="4110934" y="2891871"/>
            <a:chExt cx="1244705" cy="1323112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0D4B51C-AB4D-4C91-93CD-262A2045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934" y="2891871"/>
              <a:ext cx="1244705" cy="1323112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E1BCFC6-6F19-483E-88FF-DA48747E9EB2}"/>
                </a:ext>
              </a:extLst>
            </p:cNvPr>
            <p:cNvSpPr/>
            <p:nvPr/>
          </p:nvSpPr>
          <p:spPr>
            <a:xfrm>
              <a:off x="4376343" y="3437675"/>
              <a:ext cx="83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CD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명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9EA616E-3325-4993-8D5D-7FAA5AF6AB9A}"/>
              </a:ext>
            </a:extLst>
          </p:cNvPr>
          <p:cNvGrpSpPr/>
          <p:nvPr/>
        </p:nvGrpSpPr>
        <p:grpSpPr>
          <a:xfrm>
            <a:off x="7305783" y="2940542"/>
            <a:ext cx="1244705" cy="1323112"/>
            <a:chOff x="6461606" y="2891871"/>
            <a:chExt cx="1244705" cy="1323112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FB2D386-1575-4A0A-A612-315DFCCE9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606" y="2891871"/>
              <a:ext cx="1244705" cy="1323112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69B97CC-BF95-4244-A3AC-2A77D376CD2F}"/>
                </a:ext>
              </a:extLst>
            </p:cNvPr>
            <p:cNvSpPr/>
            <p:nvPr/>
          </p:nvSpPr>
          <p:spPr>
            <a:xfrm>
              <a:off x="6666948" y="3405167"/>
              <a:ext cx="83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 err="1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tmp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0E1DAB-99D7-48B2-949B-D117C3180000}"/>
              </a:ext>
            </a:extLst>
          </p:cNvPr>
          <p:cNvSpPr/>
          <p:nvPr/>
        </p:nvSpPr>
        <p:spPr>
          <a:xfrm>
            <a:off x="4035592" y="4744654"/>
            <a:ext cx="412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수정될 내용들을 입력 받아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임시 파일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tmp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덧붙인다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718DA21-A3E5-477C-ACF3-08442A4934C6}"/>
              </a:ext>
            </a:extLst>
          </p:cNvPr>
          <p:cNvSpPr/>
          <p:nvPr/>
        </p:nvSpPr>
        <p:spPr>
          <a:xfrm>
            <a:off x="5809916" y="3465620"/>
            <a:ext cx="705361" cy="326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97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05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Rent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15900" y="1744677"/>
            <a:ext cx="10222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sh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파일을 실행했을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초기화면 상태이다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5" name="_x454412536" descr="EMB000010d049e5">
            <a:extLst>
              <a:ext uri="{FF2B5EF4-FFF2-40B4-BE49-F238E27FC236}">
                <a16:creationId xmlns:a16="http://schemas.microsoft.com/office/drawing/2014/main" id="{16B8CD4E-0ACD-420D-9487-0FAED942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12" y="2387720"/>
            <a:ext cx="5344659" cy="311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109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05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– Rent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10062"/>
            <a:ext cx="1847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73164" y="1663000"/>
            <a:ext cx="1014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를 입력한 후 대여할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의 정보를 입력하고 대여할 기간을 입력하면 이를 저장하고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Rent Complete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를 출력한다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이미 대여된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라면 빌릴 수 없다는 메시지를 출력한다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AD1A270-FD8C-4DFA-ACF0-3076C8E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096" y="3726067"/>
            <a:ext cx="25473906" cy="102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031A294-5F84-4863-8A5A-4060EB79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50" y="3317717"/>
            <a:ext cx="17231072" cy="8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47C023D8-E4DC-4054-B1D3-4934E3D2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459" name="_x375467584" descr="EMB00002f2422ca">
            <a:extLst>
              <a:ext uri="{FF2B5EF4-FFF2-40B4-BE49-F238E27FC236}">
                <a16:creationId xmlns:a16="http://schemas.microsoft.com/office/drawing/2014/main" id="{C30EF22A-C841-486D-9C76-229864EB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60" y="2393389"/>
            <a:ext cx="4254324" cy="40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6">
            <a:extLst>
              <a:ext uri="{FF2B5EF4-FFF2-40B4-BE49-F238E27FC236}">
                <a16:creationId xmlns:a16="http://schemas.microsoft.com/office/drawing/2014/main" id="{7BC2A6E0-8291-4D5C-AFB3-300AE2BB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231" y="19500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461" name="_x375465984" descr="EMB00002f2422cd">
            <a:extLst>
              <a:ext uri="{FF2B5EF4-FFF2-40B4-BE49-F238E27FC236}">
                <a16:creationId xmlns:a16="http://schemas.microsoft.com/office/drawing/2014/main" id="{EE4DE617-14E2-4CF7-B4C5-D12BA6DB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41" y="3123367"/>
            <a:ext cx="5267671" cy="20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44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06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– Return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15900" y="1744677"/>
            <a:ext cx="10222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sh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파일을 실행했을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초기화면 상태이다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5" name="_x454412536" descr="EMB000010d049e5">
            <a:extLst>
              <a:ext uri="{FF2B5EF4-FFF2-40B4-BE49-F238E27FC236}">
                <a16:creationId xmlns:a16="http://schemas.microsoft.com/office/drawing/2014/main" id="{16B8CD4E-0ACD-420D-9487-0FAED942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12" y="2387720"/>
            <a:ext cx="5344659" cy="311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89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06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– Return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10062"/>
            <a:ext cx="1847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21208" y="1617455"/>
            <a:ext cx="1014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 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입력한 후 반납할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의 정보를 입력하고 반납할 기간을 입력하면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이를 처리하는 메시지를 출력한다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4" y="6519852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325" y="3104700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A72225D-00F4-4531-A2AF-47EFF79A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04" y="260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AD1A270-FD8C-4DFA-ACF0-3076C8E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096" y="3726067"/>
            <a:ext cx="25473906" cy="102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031A294-5F84-4863-8A5A-4060EB79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50" y="3317717"/>
            <a:ext cx="17231072" cy="8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A7BEEC21-5FB7-420A-8484-00DA7E019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5" y="2045462"/>
            <a:ext cx="24863824" cy="101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483" name="_x375468384" descr="EMB00002f2422d1">
            <a:extLst>
              <a:ext uri="{FF2B5EF4-FFF2-40B4-BE49-F238E27FC236}">
                <a16:creationId xmlns:a16="http://schemas.microsoft.com/office/drawing/2014/main" id="{764CCBDA-E8AF-44B5-B88D-60EDC0FC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14" y="2502663"/>
            <a:ext cx="6011813" cy="34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19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07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– End Program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15900" y="1744677"/>
            <a:ext cx="10222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sh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파일을 실행했을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초기화면 상태이다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5" name="_x454412536" descr="EMB000010d049e5">
            <a:extLst>
              <a:ext uri="{FF2B5EF4-FFF2-40B4-BE49-F238E27FC236}">
                <a16:creationId xmlns:a16="http://schemas.microsoft.com/office/drawing/2014/main" id="{16B8CD4E-0ACD-420D-9487-0FAED942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12" y="2387720"/>
            <a:ext cx="5344659" cy="311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19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07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실행 결과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– End Program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44" y="8630451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0" y="3239179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1211" y="7790091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A085B-253B-4BF7-8AF7-87CD49F54148}"/>
              </a:ext>
            </a:extLst>
          </p:cNvPr>
          <p:cNvSpPr/>
          <p:nvPr/>
        </p:nvSpPr>
        <p:spPr>
          <a:xfrm>
            <a:off x="1015900" y="1744677"/>
            <a:ext cx="10222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을 입력하면 프로그램을 종료한다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AD3644-9B24-4526-BD80-28633CAA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10" y="3917515"/>
            <a:ext cx="19654692" cy="67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34AFF5A-5C53-4ED6-8C4B-A85C4538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25" y="3184992"/>
            <a:ext cx="17157565" cy="5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B40144-48D3-46BA-920A-AA1AE4632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79" y="2677914"/>
            <a:ext cx="7537769" cy="24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0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3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2018.12.11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A217F9-5C5D-466C-B951-F8864285773C}"/>
              </a:ext>
            </a:extLst>
          </p:cNvPr>
          <p:cNvSpPr/>
          <p:nvPr/>
        </p:nvSpPr>
        <p:spPr>
          <a:xfrm>
            <a:off x="6259231" y="3079179"/>
            <a:ext cx="1457901" cy="14579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8555DC-9F28-4C59-8E42-AA6BF5BEF903}"/>
              </a:ext>
            </a:extLst>
          </p:cNvPr>
          <p:cNvSpPr/>
          <p:nvPr/>
        </p:nvSpPr>
        <p:spPr>
          <a:xfrm>
            <a:off x="4893548" y="2547507"/>
            <a:ext cx="564276" cy="564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FB620-5001-4238-A9C4-8D0B652B71B9}"/>
              </a:ext>
            </a:extLst>
          </p:cNvPr>
          <p:cNvSpPr txBox="1"/>
          <p:nvPr/>
        </p:nvSpPr>
        <p:spPr>
          <a:xfrm>
            <a:off x="4680900" y="2551837"/>
            <a:ext cx="3156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700" dirty="0">
                <a:latin typeface="Impact" panose="020B0806030902050204" pitchFamily="34" charset="0"/>
              </a:rPr>
              <a:t>THANK</a:t>
            </a:r>
          </a:p>
          <a:p>
            <a:pPr algn="ctr"/>
            <a:r>
              <a:rPr lang="en-US" altLang="ko-KR" sz="5400" spc="700" dirty="0">
                <a:latin typeface="Impact" panose="020B0806030902050204" pitchFamily="34" charset="0"/>
              </a:rPr>
              <a:t>YOU</a:t>
            </a:r>
            <a:endParaRPr lang="ko-KR" altLang="en-US" sz="5400" spc="7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2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02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– Update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39" y="620839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03" y="2557141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47" y="1844634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34" y="5722727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7A3EAC7-8637-468A-AF82-7D79A39D0D72}"/>
              </a:ext>
            </a:extLst>
          </p:cNvPr>
          <p:cNvGrpSpPr/>
          <p:nvPr/>
        </p:nvGrpSpPr>
        <p:grpSpPr>
          <a:xfrm>
            <a:off x="3774706" y="2940542"/>
            <a:ext cx="1244705" cy="1323112"/>
            <a:chOff x="4110934" y="2891871"/>
            <a:chExt cx="1244705" cy="1323112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0D4B51C-AB4D-4C91-93CD-262A2045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934" y="2891871"/>
              <a:ext cx="1244705" cy="1323112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E1BCFC6-6F19-483E-88FF-DA48747E9EB2}"/>
                </a:ext>
              </a:extLst>
            </p:cNvPr>
            <p:cNvSpPr/>
            <p:nvPr/>
          </p:nvSpPr>
          <p:spPr>
            <a:xfrm>
              <a:off x="4376343" y="3437675"/>
              <a:ext cx="83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CD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명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1FB2D386-1575-4A0A-A612-315DFCCE9D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83" y="2940542"/>
            <a:ext cx="1244705" cy="132311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9B97CC-BF95-4244-A3AC-2A77D376CD2F}"/>
              </a:ext>
            </a:extLst>
          </p:cNvPr>
          <p:cNvSpPr/>
          <p:nvPr/>
        </p:nvSpPr>
        <p:spPr>
          <a:xfrm>
            <a:off x="7511125" y="3454872"/>
            <a:ext cx="834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tmp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0E1DAB-99D7-48B2-949B-D117C3180000}"/>
              </a:ext>
            </a:extLst>
          </p:cNvPr>
          <p:cNvSpPr/>
          <p:nvPr/>
        </p:nvSpPr>
        <p:spPr>
          <a:xfrm>
            <a:off x="4035592" y="4744654"/>
            <a:ext cx="4120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이렇게 쓰여 지고 나면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원본을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명령으로 삭제하고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mv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명령어를 이용해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tmp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를 원본 이름으로 변경시킨다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718DA21-A3E5-477C-ACF3-08442A4934C6}"/>
              </a:ext>
            </a:extLst>
          </p:cNvPr>
          <p:cNvSpPr/>
          <p:nvPr/>
        </p:nvSpPr>
        <p:spPr>
          <a:xfrm>
            <a:off x="5809916" y="3465620"/>
            <a:ext cx="705361" cy="326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53966-150E-4B13-8273-4AB640B3A941}"/>
              </a:ext>
            </a:extLst>
          </p:cNvPr>
          <p:cNvSpPr txBox="1"/>
          <p:nvPr/>
        </p:nvSpPr>
        <p:spPr>
          <a:xfrm>
            <a:off x="3973600" y="2309925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A5236-2507-43D1-8BD9-9928692AABF8}"/>
              </a:ext>
            </a:extLst>
          </p:cNvPr>
          <p:cNvSpPr txBox="1"/>
          <p:nvPr/>
        </p:nvSpPr>
        <p:spPr>
          <a:xfrm>
            <a:off x="7395348" y="2255734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mv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2D9555-82F0-4E0B-8647-E82C3F4F41E5}"/>
              </a:ext>
            </a:extLst>
          </p:cNvPr>
          <p:cNvSpPr/>
          <p:nvPr/>
        </p:nvSpPr>
        <p:spPr>
          <a:xfrm>
            <a:off x="7584813" y="3476987"/>
            <a:ext cx="834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24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3" grpId="0"/>
      <p:bldP spid="23" grpId="1"/>
      <p:bldP spid="29" grpId="0"/>
      <p:bldP spid="29" grpId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03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243597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Delete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39" y="620839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91" y="3439600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47" y="1844634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34" y="5722727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7BF03C-755F-4F8D-A771-77ACCD3EC53A}"/>
              </a:ext>
            </a:extLst>
          </p:cNvPr>
          <p:cNvGrpSpPr/>
          <p:nvPr/>
        </p:nvGrpSpPr>
        <p:grpSpPr>
          <a:xfrm>
            <a:off x="5149612" y="2835617"/>
            <a:ext cx="2104725" cy="1333650"/>
            <a:chOff x="5149612" y="2835617"/>
            <a:chExt cx="2104725" cy="133365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F161847-CBC6-409E-BBB0-8D0D2A58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186" y="2835617"/>
              <a:ext cx="1244705" cy="132311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D3C10D-6F4A-4290-8169-7AA84D93B217}"/>
                </a:ext>
              </a:extLst>
            </p:cNvPr>
            <p:cNvSpPr txBox="1"/>
            <p:nvPr/>
          </p:nvSpPr>
          <p:spPr>
            <a:xfrm>
              <a:off x="6076147" y="3360631"/>
              <a:ext cx="1178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Track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7A3EAC7-8637-468A-AF82-7D79A39D0D72}"/>
                </a:ext>
              </a:extLst>
            </p:cNvPr>
            <p:cNvGrpSpPr/>
            <p:nvPr/>
          </p:nvGrpSpPr>
          <p:grpSpPr>
            <a:xfrm>
              <a:off x="5149612" y="2846155"/>
              <a:ext cx="1244705" cy="1323112"/>
              <a:chOff x="4110934" y="2891871"/>
              <a:chExt cx="1244705" cy="132311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70D4B51C-AB4D-4C91-93CD-262A2045F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934" y="2891871"/>
                <a:ext cx="1244705" cy="1323112"/>
              </a:xfrm>
              <a:prstGeom prst="rect">
                <a:avLst/>
              </a:prstGeom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E1BCFC6-6F19-483E-88FF-DA48747E9EB2}"/>
                  </a:ext>
                </a:extLst>
              </p:cNvPr>
              <p:cNvSpPr/>
              <p:nvPr/>
            </p:nvSpPr>
            <p:spPr>
              <a:xfrm>
                <a:off x="4376343" y="3437675"/>
                <a:ext cx="8340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85000"/>
                          <a:lumOff val="15000"/>
                          <a:alpha val="2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KoPub돋움체 Light" panose="02020603020101020101" pitchFamily="18" charset="-127"/>
                    <a:cs typeface="+mn-cs"/>
                  </a:rPr>
                  <a:t>CD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85000"/>
                          <a:lumOff val="15000"/>
                          <a:alpha val="2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KoPub돋움체 Light" panose="02020603020101020101" pitchFamily="18" charset="-127"/>
                    <a:cs typeface="+mn-cs"/>
                  </a:rPr>
                  <a:t>명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0E1DAB-99D7-48B2-949B-D117C3180000}"/>
              </a:ext>
            </a:extLst>
          </p:cNvPr>
          <p:cNvSpPr/>
          <p:nvPr/>
        </p:nvSpPr>
        <p:spPr>
          <a:xfrm>
            <a:off x="3288633" y="4744654"/>
            <a:ext cx="5951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명을 입력 받으면 해당 이름의 파일을 찾은 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rm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명령어로 해당 명의 파일을 삭제한다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더불어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, 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를 삭제하게 되면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정보도 같이 삭제하는 방식으로 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F07749-1997-4ECF-8D48-A445E756ECF1}"/>
              </a:ext>
            </a:extLst>
          </p:cNvPr>
          <p:cNvSpPr txBox="1"/>
          <p:nvPr/>
        </p:nvSpPr>
        <p:spPr>
          <a:xfrm>
            <a:off x="5627345" y="2210014"/>
            <a:ext cx="153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명령어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8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04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Search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30" y="964901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" y="8460086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11" y="3068382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3694" y="675857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237" y="9096386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32" y="2990576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93CD4-78FD-4D7D-A245-EE37E0CB13D9}"/>
              </a:ext>
            </a:extLst>
          </p:cNvPr>
          <p:cNvSpPr txBox="1"/>
          <p:nvPr/>
        </p:nvSpPr>
        <p:spPr>
          <a:xfrm>
            <a:off x="5385506" y="2563182"/>
            <a:ext cx="444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cd_list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명을 검색한다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존재하지 않으면 에러 메세지를 출력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6F84ED1-98B6-4666-BDB0-D005C5CD8B40}"/>
              </a:ext>
            </a:extLst>
          </p:cNvPr>
          <p:cNvSpPr/>
          <p:nvPr/>
        </p:nvSpPr>
        <p:spPr>
          <a:xfrm rot="5400000">
            <a:off x="3706063" y="3841601"/>
            <a:ext cx="705361" cy="326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BCEBD-C79F-4C88-A1D3-08B615A8B7DA}"/>
              </a:ext>
            </a:extLst>
          </p:cNvPr>
          <p:cNvSpPr txBox="1"/>
          <p:nvPr/>
        </p:nvSpPr>
        <p:spPr>
          <a:xfrm>
            <a:off x="5385506" y="4549678"/>
            <a:ext cx="4055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존재하면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rent_list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디렉터리에서의 같은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명을 검색한다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같은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명으로 된 파일이 있으면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빌릴 수 없다＇ 라는 문구를 출력하고 없으면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빌릴 수 있다＇ 라는 문구를 출력한다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72D6-EA08-419A-80F2-A751DEECC393}"/>
              </a:ext>
            </a:extLst>
          </p:cNvPr>
          <p:cNvGrpSpPr/>
          <p:nvPr/>
        </p:nvGrpSpPr>
        <p:grpSpPr>
          <a:xfrm>
            <a:off x="3331081" y="4817806"/>
            <a:ext cx="1603179" cy="1042053"/>
            <a:chOff x="8917790" y="2631006"/>
            <a:chExt cx="1282805" cy="78414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7F83C1C-1E9C-4B41-A6F8-FE2078F6C436}"/>
                </a:ext>
              </a:extLst>
            </p:cNvPr>
            <p:cNvGrpSpPr/>
            <p:nvPr/>
          </p:nvGrpSpPr>
          <p:grpSpPr>
            <a:xfrm>
              <a:off x="8917790" y="2631006"/>
              <a:ext cx="1244705" cy="784147"/>
              <a:chOff x="8917790" y="2631006"/>
              <a:chExt cx="1244705" cy="784147"/>
            </a:xfrm>
          </p:grpSpPr>
          <p:sp>
            <p:nvSpPr>
              <p:cNvPr id="35" name="사각형: 잘린 한쪽 모서리 34">
                <a:extLst>
                  <a:ext uri="{FF2B5EF4-FFF2-40B4-BE49-F238E27FC236}">
                    <a16:creationId xmlns:a16="http://schemas.microsoft.com/office/drawing/2014/main" id="{5D490030-E1B8-4D51-8594-FEC0F2A42066}"/>
                  </a:ext>
                </a:extLst>
              </p:cNvPr>
              <p:cNvSpPr/>
              <p:nvPr/>
            </p:nvSpPr>
            <p:spPr>
              <a:xfrm>
                <a:off x="8917790" y="2631006"/>
                <a:ext cx="1244705" cy="784147"/>
              </a:xfrm>
              <a:prstGeom prst="snip1Rect">
                <a:avLst>
                  <a:gd name="adj" fmla="val 50000"/>
                </a:avLst>
              </a:prstGeom>
              <a:solidFill>
                <a:srgbClr val="CDD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사각형: 잘린 한쪽 모서리 35">
                <a:extLst>
                  <a:ext uri="{FF2B5EF4-FFF2-40B4-BE49-F238E27FC236}">
                    <a16:creationId xmlns:a16="http://schemas.microsoft.com/office/drawing/2014/main" id="{933491F5-1C34-4AF9-A2F4-AEA979CF27ED}"/>
                  </a:ext>
                </a:extLst>
              </p:cNvPr>
              <p:cNvSpPr/>
              <p:nvPr/>
            </p:nvSpPr>
            <p:spPr>
              <a:xfrm>
                <a:off x="8993989" y="2717888"/>
                <a:ext cx="1092305" cy="631747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E3F7B3-8F94-46D3-9331-84A78B3A462B}"/>
                </a:ext>
              </a:extLst>
            </p:cNvPr>
            <p:cNvSpPr txBox="1"/>
            <p:nvPr/>
          </p:nvSpPr>
          <p:spPr>
            <a:xfrm>
              <a:off x="9108290" y="2905532"/>
              <a:ext cx="109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rent_list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44D0CB-8EC4-4D1C-BD8B-C99E56660BBD}"/>
              </a:ext>
            </a:extLst>
          </p:cNvPr>
          <p:cNvGrpSpPr/>
          <p:nvPr/>
        </p:nvGrpSpPr>
        <p:grpSpPr>
          <a:xfrm>
            <a:off x="3396595" y="2288756"/>
            <a:ext cx="1603179" cy="1042053"/>
            <a:chOff x="8917790" y="2631006"/>
            <a:chExt cx="1282805" cy="78414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265DDEB-EE2F-4FA6-B9E5-EF2FD94860A0}"/>
                </a:ext>
              </a:extLst>
            </p:cNvPr>
            <p:cNvGrpSpPr/>
            <p:nvPr/>
          </p:nvGrpSpPr>
          <p:grpSpPr>
            <a:xfrm>
              <a:off x="8917790" y="2631006"/>
              <a:ext cx="1244705" cy="784147"/>
              <a:chOff x="8917790" y="2631006"/>
              <a:chExt cx="1244705" cy="784147"/>
            </a:xfrm>
          </p:grpSpPr>
          <p:sp>
            <p:nvSpPr>
              <p:cNvPr id="40" name="사각형: 잘린 한쪽 모서리 39">
                <a:extLst>
                  <a:ext uri="{FF2B5EF4-FFF2-40B4-BE49-F238E27FC236}">
                    <a16:creationId xmlns:a16="http://schemas.microsoft.com/office/drawing/2014/main" id="{63917521-0F0D-45A6-B4EF-C7543F9ED59D}"/>
                  </a:ext>
                </a:extLst>
              </p:cNvPr>
              <p:cNvSpPr/>
              <p:nvPr/>
            </p:nvSpPr>
            <p:spPr>
              <a:xfrm>
                <a:off x="8917790" y="2631006"/>
                <a:ext cx="1244705" cy="784147"/>
              </a:xfrm>
              <a:prstGeom prst="snip1Rect">
                <a:avLst>
                  <a:gd name="adj" fmla="val 50000"/>
                </a:avLst>
              </a:prstGeom>
              <a:solidFill>
                <a:srgbClr val="CDD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사각형: 잘린 한쪽 모서리 42">
                <a:extLst>
                  <a:ext uri="{FF2B5EF4-FFF2-40B4-BE49-F238E27FC236}">
                    <a16:creationId xmlns:a16="http://schemas.microsoft.com/office/drawing/2014/main" id="{454B771E-9D20-44C5-8E4B-71C5FCD58791}"/>
                  </a:ext>
                </a:extLst>
              </p:cNvPr>
              <p:cNvSpPr/>
              <p:nvPr/>
            </p:nvSpPr>
            <p:spPr>
              <a:xfrm>
                <a:off x="8993989" y="2717888"/>
                <a:ext cx="1092305" cy="631747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1AD6EA-5280-40E7-A2A9-44AE3840A6A5}"/>
                </a:ext>
              </a:extLst>
            </p:cNvPr>
            <p:cNvSpPr txBox="1"/>
            <p:nvPr/>
          </p:nvSpPr>
          <p:spPr>
            <a:xfrm>
              <a:off x="9108290" y="2905532"/>
              <a:ext cx="1092305" cy="277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cd_list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38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88DF0BCD-0E7E-45F8-B89A-C3AC092C06FA}"/>
              </a:ext>
            </a:extLst>
          </p:cNvPr>
          <p:cNvSpPr/>
          <p:nvPr/>
        </p:nvSpPr>
        <p:spPr>
          <a:xfrm>
            <a:off x="8981655" y="2894185"/>
            <a:ext cx="2586934" cy="2828542"/>
          </a:xfrm>
          <a:prstGeom prst="snip1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05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9509" y="1827040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Rent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39" y="620839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088" y="1037958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20" y="1041231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47" y="1844634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34" y="5722727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7" y="1833143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7A3EAC7-8637-468A-AF82-7D79A39D0D72}"/>
              </a:ext>
            </a:extLst>
          </p:cNvPr>
          <p:cNvGrpSpPr/>
          <p:nvPr/>
        </p:nvGrpSpPr>
        <p:grpSpPr>
          <a:xfrm>
            <a:off x="1563365" y="2363051"/>
            <a:ext cx="1244705" cy="1323112"/>
            <a:chOff x="4110934" y="2891871"/>
            <a:chExt cx="1244705" cy="1323112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0D4B51C-AB4D-4C91-93CD-262A2045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934" y="2891871"/>
              <a:ext cx="1244705" cy="1323112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E1BCFC6-6F19-483E-88FF-DA48747E9EB2}"/>
                </a:ext>
              </a:extLst>
            </p:cNvPr>
            <p:cNvSpPr/>
            <p:nvPr/>
          </p:nvSpPr>
          <p:spPr>
            <a:xfrm>
              <a:off x="4376343" y="3437675"/>
              <a:ext cx="83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CD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명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0E1DAB-99D7-48B2-949B-D117C3180000}"/>
              </a:ext>
            </a:extLst>
          </p:cNvPr>
          <p:cNvSpPr/>
          <p:nvPr/>
        </p:nvSpPr>
        <p:spPr>
          <a:xfrm>
            <a:off x="3739580" y="3694446"/>
            <a:ext cx="412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대여하려는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명이 대여된 상태인지 검사한다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2152A25F-08D3-42FE-84BD-CC132110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9065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74C3CE9-39A2-4A1F-BE1A-B6BF5CA35B3D}"/>
              </a:ext>
            </a:extLst>
          </p:cNvPr>
          <p:cNvGrpSpPr/>
          <p:nvPr/>
        </p:nvGrpSpPr>
        <p:grpSpPr>
          <a:xfrm>
            <a:off x="8548554" y="2384762"/>
            <a:ext cx="1603179" cy="1042053"/>
            <a:chOff x="8917790" y="2631006"/>
            <a:chExt cx="1282805" cy="7841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621EFB-46A0-4CD1-962A-646535982A3C}"/>
                </a:ext>
              </a:extLst>
            </p:cNvPr>
            <p:cNvGrpSpPr/>
            <p:nvPr/>
          </p:nvGrpSpPr>
          <p:grpSpPr>
            <a:xfrm>
              <a:off x="8917790" y="2631006"/>
              <a:ext cx="1244705" cy="784147"/>
              <a:chOff x="8917790" y="2631006"/>
              <a:chExt cx="1244705" cy="784147"/>
            </a:xfrm>
          </p:grpSpPr>
          <p:sp>
            <p:nvSpPr>
              <p:cNvPr id="21" name="사각형: 잘린 한쪽 모서리 20">
                <a:extLst>
                  <a:ext uri="{FF2B5EF4-FFF2-40B4-BE49-F238E27FC236}">
                    <a16:creationId xmlns:a16="http://schemas.microsoft.com/office/drawing/2014/main" id="{97D2BE2D-A408-4AC2-8D2D-489881766F8D}"/>
                  </a:ext>
                </a:extLst>
              </p:cNvPr>
              <p:cNvSpPr/>
              <p:nvPr/>
            </p:nvSpPr>
            <p:spPr>
              <a:xfrm>
                <a:off x="8917790" y="2631006"/>
                <a:ext cx="1244705" cy="784147"/>
              </a:xfrm>
              <a:prstGeom prst="snip1Rect">
                <a:avLst>
                  <a:gd name="adj" fmla="val 50000"/>
                </a:avLst>
              </a:prstGeom>
              <a:solidFill>
                <a:srgbClr val="CDD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사각형: 잘린 한쪽 모서리 32">
                <a:extLst>
                  <a:ext uri="{FF2B5EF4-FFF2-40B4-BE49-F238E27FC236}">
                    <a16:creationId xmlns:a16="http://schemas.microsoft.com/office/drawing/2014/main" id="{AB28C2DD-22A7-4A56-B490-A3CAC72E1C9A}"/>
                  </a:ext>
                </a:extLst>
              </p:cNvPr>
              <p:cNvSpPr/>
              <p:nvPr/>
            </p:nvSpPr>
            <p:spPr>
              <a:xfrm>
                <a:off x="8993989" y="2717888"/>
                <a:ext cx="1092305" cy="631747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2E72AB-5BE8-41A9-8D57-DE19CF2F5DE1}"/>
                </a:ext>
              </a:extLst>
            </p:cNvPr>
            <p:cNvSpPr txBox="1"/>
            <p:nvPr/>
          </p:nvSpPr>
          <p:spPr>
            <a:xfrm>
              <a:off x="9108290" y="2905532"/>
              <a:ext cx="109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rent_list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47B211-B43B-451B-98B0-DDF4E40E2320}"/>
              </a:ext>
            </a:extLst>
          </p:cNvPr>
          <p:cNvSpPr txBox="1"/>
          <p:nvPr/>
        </p:nvSpPr>
        <p:spPr>
          <a:xfrm>
            <a:off x="9258654" y="3515287"/>
            <a:ext cx="2005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rent_list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C236D43-42D2-436F-B45C-285255A5C443}"/>
              </a:ext>
            </a:extLst>
          </p:cNvPr>
          <p:cNvSpPr/>
          <p:nvPr/>
        </p:nvSpPr>
        <p:spPr>
          <a:xfrm>
            <a:off x="5390638" y="2768213"/>
            <a:ext cx="705361" cy="326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7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88DF0BCD-0E7E-45F8-B89A-C3AC092C06FA}"/>
              </a:ext>
            </a:extLst>
          </p:cNvPr>
          <p:cNvSpPr/>
          <p:nvPr/>
        </p:nvSpPr>
        <p:spPr>
          <a:xfrm>
            <a:off x="8981655" y="2894185"/>
            <a:ext cx="2586934" cy="2828542"/>
          </a:xfrm>
          <a:prstGeom prst="snip1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89724" y="3363072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2018.12.11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827142" y="1425438"/>
            <a:ext cx="589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686891" y="703377"/>
            <a:ext cx="276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05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339874" y="978009"/>
            <a:ext cx="5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099E7D-0427-41FA-9EDC-620D0B9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10282" y="864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D60F65-8261-40F0-A195-4ABCD5F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9509" y="1827040"/>
            <a:ext cx="19075983" cy="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15031-FC7E-44BE-933C-324196DE3CF4}"/>
              </a:ext>
            </a:extLst>
          </p:cNvPr>
          <p:cNvSpPr/>
          <p:nvPr/>
        </p:nvSpPr>
        <p:spPr>
          <a:xfrm>
            <a:off x="1507511" y="1057079"/>
            <a:ext cx="5895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Script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동작 원리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- Rent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67A6204-C036-4F6F-BCFF-21CC6ED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39" y="6208392"/>
            <a:ext cx="36463141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E70FC92-7F18-4C5C-93E3-7D305964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649C-0429-4E8F-84BB-B5C34396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088" y="1037958"/>
            <a:ext cx="14350175" cy="72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A4544F-1FB1-4919-A569-F00CEB83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20" y="1041231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773A8C-9C7C-4A38-96C0-F98C3235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47" y="1844634"/>
            <a:ext cx="14811927" cy="90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D650F3-1486-43E6-8F02-0437F06D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FEC8457-179A-47D9-B233-E3E62C4E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34" y="5722727"/>
            <a:ext cx="24236535" cy="83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2593364-E9B8-43D9-9D8E-F794CA93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7" y="1833143"/>
            <a:ext cx="20016938" cy="6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7A3EAC7-8637-468A-AF82-7D79A39D0D72}"/>
              </a:ext>
            </a:extLst>
          </p:cNvPr>
          <p:cNvGrpSpPr/>
          <p:nvPr/>
        </p:nvGrpSpPr>
        <p:grpSpPr>
          <a:xfrm>
            <a:off x="1563365" y="2363051"/>
            <a:ext cx="1244705" cy="1323112"/>
            <a:chOff x="4110934" y="2891871"/>
            <a:chExt cx="1244705" cy="1323112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0D4B51C-AB4D-4C91-93CD-262A2045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934" y="2891871"/>
              <a:ext cx="1244705" cy="1323112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E1BCFC6-6F19-483E-88FF-DA48747E9EB2}"/>
                </a:ext>
              </a:extLst>
            </p:cNvPr>
            <p:cNvSpPr/>
            <p:nvPr/>
          </p:nvSpPr>
          <p:spPr>
            <a:xfrm>
              <a:off x="4376343" y="3437675"/>
              <a:ext cx="83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CD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명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1AD15-588A-4411-9A0B-A56AAFFD24DB}"/>
              </a:ext>
            </a:extLst>
          </p:cNvPr>
          <p:cNvSpPr/>
          <p:nvPr/>
        </p:nvSpPr>
        <p:spPr>
          <a:xfrm>
            <a:off x="3683085" y="3379939"/>
            <a:ext cx="450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대여가 가능할 경우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명의 파일을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rent_list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명령어를 통해 복사한다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3AF844-4BC6-4323-BEE9-47B8CA002BC9}"/>
              </a:ext>
            </a:extLst>
          </p:cNvPr>
          <p:cNvSpPr/>
          <p:nvPr/>
        </p:nvSpPr>
        <p:spPr>
          <a:xfrm>
            <a:off x="3739580" y="5677003"/>
            <a:ext cx="4120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사용자가 처음 대여 받는 사용자라면 사용자명 및 기본정보를 입력 받아 등록 후 대여하게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2152A25F-08D3-42FE-84BD-CC132110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9065"/>
            <a:ext cx="17853989" cy="7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74C3CE9-39A2-4A1F-BE1A-B6BF5CA35B3D}"/>
              </a:ext>
            </a:extLst>
          </p:cNvPr>
          <p:cNvGrpSpPr/>
          <p:nvPr/>
        </p:nvGrpSpPr>
        <p:grpSpPr>
          <a:xfrm>
            <a:off x="8548554" y="2384762"/>
            <a:ext cx="1603179" cy="1042053"/>
            <a:chOff x="8917790" y="2631006"/>
            <a:chExt cx="1282805" cy="7841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621EFB-46A0-4CD1-962A-646535982A3C}"/>
                </a:ext>
              </a:extLst>
            </p:cNvPr>
            <p:cNvGrpSpPr/>
            <p:nvPr/>
          </p:nvGrpSpPr>
          <p:grpSpPr>
            <a:xfrm>
              <a:off x="8917790" y="2631006"/>
              <a:ext cx="1244705" cy="784147"/>
              <a:chOff x="8917790" y="2631006"/>
              <a:chExt cx="1244705" cy="784147"/>
            </a:xfrm>
          </p:grpSpPr>
          <p:sp>
            <p:nvSpPr>
              <p:cNvPr id="21" name="사각형: 잘린 한쪽 모서리 20">
                <a:extLst>
                  <a:ext uri="{FF2B5EF4-FFF2-40B4-BE49-F238E27FC236}">
                    <a16:creationId xmlns:a16="http://schemas.microsoft.com/office/drawing/2014/main" id="{97D2BE2D-A408-4AC2-8D2D-489881766F8D}"/>
                  </a:ext>
                </a:extLst>
              </p:cNvPr>
              <p:cNvSpPr/>
              <p:nvPr/>
            </p:nvSpPr>
            <p:spPr>
              <a:xfrm>
                <a:off x="8917790" y="2631006"/>
                <a:ext cx="1244705" cy="784147"/>
              </a:xfrm>
              <a:prstGeom prst="snip1Rect">
                <a:avLst>
                  <a:gd name="adj" fmla="val 50000"/>
                </a:avLst>
              </a:prstGeom>
              <a:solidFill>
                <a:srgbClr val="CDD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사각형: 잘린 한쪽 모서리 32">
                <a:extLst>
                  <a:ext uri="{FF2B5EF4-FFF2-40B4-BE49-F238E27FC236}">
                    <a16:creationId xmlns:a16="http://schemas.microsoft.com/office/drawing/2014/main" id="{AB28C2DD-22A7-4A56-B490-A3CAC72E1C9A}"/>
                  </a:ext>
                </a:extLst>
              </p:cNvPr>
              <p:cNvSpPr/>
              <p:nvPr/>
            </p:nvSpPr>
            <p:spPr>
              <a:xfrm>
                <a:off x="8993989" y="2717888"/>
                <a:ext cx="1092305" cy="631747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2E72AB-5BE8-41A9-8D57-DE19CF2F5DE1}"/>
                </a:ext>
              </a:extLst>
            </p:cNvPr>
            <p:cNvSpPr txBox="1"/>
            <p:nvPr/>
          </p:nvSpPr>
          <p:spPr>
            <a:xfrm>
              <a:off x="9108290" y="2905532"/>
              <a:ext cx="109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solidFill>
                      <a:prstClr val="black">
                        <a:lumMod val="85000"/>
                        <a:lumOff val="15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KoPub돋움체 Light" panose="02020603020101020101" pitchFamily="18" charset="-127"/>
                  <a:cs typeface="+mn-cs"/>
                </a:rPr>
                <a:t>rent_list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47B211-B43B-451B-98B0-DDF4E40E2320}"/>
              </a:ext>
            </a:extLst>
          </p:cNvPr>
          <p:cNvSpPr txBox="1"/>
          <p:nvPr/>
        </p:nvSpPr>
        <p:spPr>
          <a:xfrm>
            <a:off x="9258654" y="3515287"/>
            <a:ext cx="2005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rent_list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46703-D4E6-4BD4-BA20-4939E2C1BE35}"/>
              </a:ext>
            </a:extLst>
          </p:cNvPr>
          <p:cNvSpPr txBox="1"/>
          <p:nvPr/>
        </p:nvSpPr>
        <p:spPr>
          <a:xfrm>
            <a:off x="9930801" y="5281603"/>
            <a:ext cx="15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459904-088E-4F7D-9558-5B4B1B23DE0F}"/>
              </a:ext>
            </a:extLst>
          </p:cNvPr>
          <p:cNvSpPr txBox="1"/>
          <p:nvPr/>
        </p:nvSpPr>
        <p:spPr>
          <a:xfrm>
            <a:off x="9463080" y="1871199"/>
            <a:ext cx="15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cp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KoPub돋움체 Light" panose="02020603020101020101" pitchFamily="18" charset="-127"/>
                <a:cs typeface="+mn-cs"/>
              </a:rPr>
              <a:t>명령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A762C7D-2389-471E-BF1F-B8A37A6CE9E2}"/>
              </a:ext>
            </a:extLst>
          </p:cNvPr>
          <p:cNvSpPr/>
          <p:nvPr/>
        </p:nvSpPr>
        <p:spPr>
          <a:xfrm>
            <a:off x="5390638" y="2768213"/>
            <a:ext cx="705361" cy="326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0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35" grpId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1021</Words>
  <Application>Microsoft Office PowerPoint</Application>
  <PresentationFormat>와이드스크린</PresentationFormat>
  <Paragraphs>281</Paragraphs>
  <Slides>46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Beacon</vt:lpstr>
      <vt:lpstr>KoPub돋움체 Bold</vt:lpstr>
      <vt:lpstr>KoPub돋움체 Light</vt:lpstr>
      <vt:lpstr>KoPub돋움체 Medium</vt:lpstr>
      <vt:lpstr>Noto Sans CJK KR Light</vt:lpstr>
      <vt:lpstr>나눔스퀘어</vt:lpstr>
      <vt:lpstr>맑은 고딕</vt:lpstr>
      <vt:lpstr>Arial</vt:lpstr>
      <vt:lpstr>Impact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채현식</dc:creator>
  <cp:lastModifiedBy>채현식</cp:lastModifiedBy>
  <cp:revision>1</cp:revision>
  <dcterms:created xsi:type="dcterms:W3CDTF">2023-01-31T07:22:43Z</dcterms:created>
  <dcterms:modified xsi:type="dcterms:W3CDTF">2023-01-31T07:25:26Z</dcterms:modified>
</cp:coreProperties>
</file>