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5078A-C8CA-42B0-89EC-53C5A3C2F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C33E6-C278-482F-BE68-AC76C460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746F2-AB10-4E9E-ACF9-822F374F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77D97-0811-4A54-BF54-1BC30771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B37-0520-46F1-9EA3-0234AFC4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09E1D-2F33-4799-BDCA-1888801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4F9FE-2C16-433D-B23C-011D20E8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DF8D0-9060-4AD1-BD0F-C8E201D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4B65-E4DA-4A98-8D06-FA7C55DE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A38A4-FB36-4F4D-BA78-B65877D7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9B3B49-5907-49CB-8954-DFA7C2505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2178C-FAB4-4B12-A4D6-68C68114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D6CEE-8CDB-4784-AD34-60E37005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71B94-F92D-4355-AA21-EEC6491E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E4DD0-C711-4283-A9F9-ECB7D2C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8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A3FE2-CB39-4FA4-8CA7-3D7F2E0E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BC5C7-E47C-46A3-9941-8F7C52C3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E054B-6D04-4DCE-99C6-DE9583E9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EAEF5-3067-4B8F-80E2-865D3268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6FCF7-DC1D-4755-83C6-AAC691CB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725B5-0AC6-4F53-9AAA-7944B00C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9BDFD-9F31-4F6C-8506-8B528503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FC7C-3476-4934-B712-589324A3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89306-A831-4BCF-BE0F-6207E55D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A5B70-615C-4008-8BFF-2245B447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55A68-A9DE-4CFD-A8DD-C72FA18E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DC5C7-B9AC-40BE-B1E6-F5D3FB6A9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6A683-751C-44A9-BAE0-33914E5EF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54353-5961-48FF-847F-6BEEC39B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FECA1-72B9-4382-8388-C01FEE69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A6C69-67DA-49D2-B31D-14C3912E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4394-E879-4784-8FCD-02FABC17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2236C-B729-4B79-87CC-7B59BE09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FDE1A-6D7D-4D01-899D-4A119449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25E8C-7088-4FBD-9551-F5E35A71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B3410A-B58D-4AED-900F-9323B0A3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2BC75E-31BE-4721-87E1-760EDAC9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1F7640-DECC-4E48-9308-763EEF96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6E172-D8B0-47F6-A76E-6E1A3B0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0113-0736-445C-B7E7-27253574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DD2C1-5C5A-49CB-81DE-DB196C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D920A-6888-46B4-9F31-698E67B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584EF-837B-4332-80A1-1204F2FD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9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AFBDE-C6DF-4B66-B7FC-7A2D3EF7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BDA3CE-2ADC-449D-BED9-4C930D09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20E7E-96EF-4870-A5AA-18F16396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3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A38FF-7C39-4FDD-B050-1D94C1E7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5ADE9-EAF8-43A1-BB6E-61FA8627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3DAF0-5DDD-4E75-9345-FB741C18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F213B-789F-4BA6-85D3-47052841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0429C-6B65-4B00-91A5-1BF51489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DE412-3247-468E-A6E7-682070FE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76B7-EFC4-4109-A971-6A073931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F5DC6-077D-4234-99BA-EB641EF2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8F004-66EF-4815-BC1A-726FB3B2C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8A7FE-CF0E-4BAF-834B-6593DD50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8A3BF-1065-43C9-82BC-F094414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73C2F-9C39-4DE6-A670-FB7D131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49FD76-A667-4B1F-935E-A29EB21B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1E4F4-5C0C-4F27-A703-ECBB698A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B6B93-6796-4556-BF72-875F418E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F3FD-5D07-4853-99AF-6CA53E040676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7BB8D-E2BE-4C7E-89A7-76854BFD8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EAFBE-9DE8-40C8-B654-10457C7F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8BC9-A98A-494B-8C37-6062790B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972DEB-4874-4E54-B803-536A293D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9" y="1525441"/>
            <a:ext cx="11891322" cy="250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01E46-3CD2-4C36-977C-B5DB8BD224C8}"/>
              </a:ext>
            </a:extLst>
          </p:cNvPr>
          <p:cNvSpPr txBox="1"/>
          <p:nvPr/>
        </p:nvSpPr>
        <p:spPr>
          <a:xfrm>
            <a:off x="1320800" y="4343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 디렉토리 목록조회</a:t>
            </a:r>
            <a:endParaRPr lang="en-US" altLang="ko-KR" dirty="0"/>
          </a:p>
          <a:p>
            <a:r>
              <a:rPr lang="en-US" altLang="ko-KR" dirty="0"/>
              <a:t>Ls –I : </a:t>
            </a:r>
            <a:r>
              <a:rPr lang="ko-KR" altLang="en-US" dirty="0"/>
              <a:t>현 디렉토리의 파일과 상세내용까지 조회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8980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1</a:t>
            </a:r>
            <a:r>
              <a:rPr lang="en-US" altLang="ko-KR" dirty="0"/>
              <a:t>. </a:t>
            </a:r>
            <a:r>
              <a:rPr lang="ko-KR" altLang="en-US" dirty="0"/>
              <a:t>현재 디렉토리의 목록을 조회하고</a:t>
            </a:r>
            <a:r>
              <a:rPr lang="en-US" altLang="ko-KR" dirty="0"/>
              <a:t>. </a:t>
            </a:r>
            <a:r>
              <a:rPr lang="ko-KR" altLang="en-US" dirty="0"/>
              <a:t>현 디렉토리의 파일과 상세내용까지 조회하라</a:t>
            </a:r>
          </a:p>
        </p:txBody>
      </p:sp>
    </p:spTree>
    <p:extLst>
      <p:ext uri="{BB962C8B-B14F-4D97-AF65-F5344CB8AC3E}">
        <p14:creationId xmlns:p14="http://schemas.microsoft.com/office/powerpoint/2010/main" val="160999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01E46-3CD2-4C36-977C-B5DB8BD224C8}"/>
              </a:ext>
            </a:extLst>
          </p:cNvPr>
          <p:cNvSpPr txBox="1"/>
          <p:nvPr/>
        </p:nvSpPr>
        <p:spPr>
          <a:xfrm>
            <a:off x="1143000" y="5144203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Touch </a:t>
            </a:r>
            <a:r>
              <a:rPr lang="en-US" altLang="ko-KR" dirty="0" err="1"/>
              <a:t>newfile.tex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 </a:t>
            </a:r>
            <a:r>
              <a:rPr lang="en-US" altLang="ko-KR" dirty="0" err="1"/>
              <a:t>newfile.tex</a:t>
            </a:r>
            <a:r>
              <a:rPr lang="en-US" altLang="ko-KR" dirty="0"/>
              <a:t>  -&gt; </a:t>
            </a:r>
            <a:r>
              <a:rPr lang="en-US" altLang="ko-KR" dirty="0" err="1"/>
              <a:t>Test.tex</a:t>
            </a:r>
            <a:r>
              <a:rPr lang="en-US" altLang="ko-KR" dirty="0"/>
              <a:t>  </a:t>
            </a:r>
            <a:r>
              <a:rPr lang="ko-KR" altLang="en-US" dirty="0"/>
              <a:t>파일 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  </a:t>
            </a:r>
            <a:r>
              <a:rPr lang="en-US" altLang="ko-KR" dirty="0" err="1"/>
              <a:t>Test.text</a:t>
            </a:r>
            <a:r>
              <a:rPr lang="en-US" altLang="ko-KR" dirty="0"/>
              <a:t> , </a:t>
            </a:r>
            <a:r>
              <a:rPr lang="en-US" altLang="ko-KR" dirty="0" err="1"/>
              <a:t>newfile.tex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75571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2000" dirty="0"/>
              <a:t>파일목록을 조회한후 파일 하나를 파일이름 </a:t>
            </a:r>
            <a:r>
              <a:rPr lang="en-US" altLang="ko-KR" sz="2000" dirty="0"/>
              <a:t>Test.</a:t>
            </a:r>
            <a:r>
              <a:rPr lang="ko-KR" altLang="en-US" sz="2000" dirty="0"/>
              <a:t>확장자로 </a:t>
            </a:r>
            <a:endParaRPr lang="en-US" altLang="ko-KR" sz="2000" dirty="0"/>
          </a:p>
          <a:p>
            <a:r>
              <a:rPr lang="en-US" altLang="ko-KR" sz="2000" dirty="0"/>
              <a:t>           </a:t>
            </a:r>
            <a:r>
              <a:rPr lang="ko-KR" altLang="en-US" sz="2000" dirty="0"/>
              <a:t>복사한후 상세목록을 조회하라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98439D-F376-4473-BCB0-48E5350F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1" y="1238408"/>
            <a:ext cx="929769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6769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리눅스 서버의 파일 권한 정책에 대하여 간략하게 설명하라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0CCC4-AFCE-4E74-9501-286502674BEE}"/>
              </a:ext>
            </a:extLst>
          </p:cNvPr>
          <p:cNvSpPr txBox="1"/>
          <p:nvPr/>
        </p:nvSpPr>
        <p:spPr>
          <a:xfrm>
            <a:off x="1117600" y="1587500"/>
            <a:ext cx="873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리눅스 파일 시스템에서는 소유자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기타 사용자에 대한 </a:t>
            </a:r>
            <a:r>
              <a:rPr lang="en-US" altLang="ko-KR" dirty="0"/>
              <a:t>d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실행권한</a:t>
            </a:r>
            <a:endParaRPr lang="en-US" altLang="ko-KR" dirty="0"/>
          </a:p>
          <a:p>
            <a:r>
              <a:rPr lang="ko-KR" altLang="en-US" dirty="0"/>
              <a:t>을 통해 파일 접근을 제어 </a:t>
            </a:r>
            <a:r>
              <a:rPr lang="ko-KR" altLang="en-US" dirty="0" err="1"/>
              <a:t>하는것이다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01E46-3CD2-4C36-977C-B5DB8BD224C8}"/>
              </a:ext>
            </a:extLst>
          </p:cNvPr>
          <p:cNvSpPr txBox="1"/>
          <p:nvPr/>
        </p:nvSpPr>
        <p:spPr>
          <a:xfrm>
            <a:off x="1320800" y="4343400"/>
            <a:ext cx="977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ugo+rwx</a:t>
            </a:r>
            <a:r>
              <a:rPr lang="ko-KR" altLang="en-US" dirty="0"/>
              <a:t> </a:t>
            </a:r>
            <a:r>
              <a:rPr lang="en-US" altLang="ko-KR" dirty="0" err="1"/>
              <a:t>Test.tex</a:t>
            </a:r>
            <a:r>
              <a:rPr lang="en-US" altLang="ko-KR" dirty="0"/>
              <a:t> : </a:t>
            </a:r>
            <a:r>
              <a:rPr lang="ko-KR" altLang="en-US" dirty="0" err="1"/>
              <a:t>파일에대한</a:t>
            </a:r>
            <a:r>
              <a:rPr lang="ko-KR" altLang="en-US" dirty="0"/>
              <a:t> </a:t>
            </a:r>
            <a:r>
              <a:rPr lang="ko-KR" altLang="en-US" dirty="0" err="1"/>
              <a:t>모든사용자</a:t>
            </a:r>
            <a:r>
              <a:rPr lang="ko-KR" altLang="en-US" dirty="0"/>
              <a:t> 읽기 쓰기 실행권한 부여</a:t>
            </a:r>
            <a:endParaRPr lang="en-US" altLang="ko-KR" dirty="0"/>
          </a:p>
          <a:p>
            <a:r>
              <a:rPr lang="en-US" altLang="ko-KR" dirty="0"/>
              <a:t>Ls –I </a:t>
            </a:r>
            <a:r>
              <a:rPr lang="en-US" altLang="ko-KR" dirty="0" err="1"/>
              <a:t>Test.tex</a:t>
            </a:r>
            <a:r>
              <a:rPr lang="en-US" altLang="ko-KR" dirty="0"/>
              <a:t> : </a:t>
            </a:r>
            <a:r>
              <a:rPr lang="en-US" altLang="ko-KR" dirty="0" err="1"/>
              <a:t>Test.tex</a:t>
            </a:r>
            <a:r>
              <a:rPr lang="ko-KR" altLang="en-US" dirty="0" err="1"/>
              <a:t>의파일</a:t>
            </a:r>
            <a:r>
              <a:rPr lang="ko-KR" altLang="en-US" dirty="0"/>
              <a:t> 상세 조회</a:t>
            </a:r>
            <a:endParaRPr lang="en-US" altLang="ko-KR" dirty="0"/>
          </a:p>
          <a:p>
            <a:r>
              <a:rPr lang="en-US" altLang="ko-KR" dirty="0"/>
              <a:t>Ls –I : </a:t>
            </a:r>
            <a:r>
              <a:rPr lang="ko-KR" altLang="en-US" dirty="0"/>
              <a:t>파일목록 상세조회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10201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4</a:t>
            </a:r>
            <a:r>
              <a:rPr lang="en-US" altLang="ko-KR" dirty="0"/>
              <a:t>.</a:t>
            </a:r>
            <a:r>
              <a:rPr lang="ko-KR" altLang="en-US" dirty="0"/>
              <a:t>복사한 파일의 권한 </a:t>
            </a:r>
            <a:r>
              <a:rPr lang="en-US" altLang="ko-KR" dirty="0"/>
              <a:t>user/group </a:t>
            </a:r>
            <a:r>
              <a:rPr lang="ko-KR" altLang="en-US" dirty="0"/>
              <a:t>모두 읽기 </a:t>
            </a:r>
            <a:r>
              <a:rPr lang="en-US" altLang="ko-KR" dirty="0"/>
              <a:t>,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모두를 부여한후 상세 목록을 조회하라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D184CC-340D-4CCE-AD39-735B0D5C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1" y="2442515"/>
            <a:ext cx="9040818" cy="11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01E46-3CD2-4C36-977C-B5DB8BD224C8}"/>
              </a:ext>
            </a:extLst>
          </p:cNvPr>
          <p:cNvSpPr txBox="1"/>
          <p:nvPr/>
        </p:nvSpPr>
        <p:spPr>
          <a:xfrm>
            <a:off x="1320800" y="4343400"/>
            <a:ext cx="977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test Text : </a:t>
            </a:r>
            <a:r>
              <a:rPr lang="ko-KR" altLang="en-US" dirty="0"/>
              <a:t>파일소유자를 </a:t>
            </a:r>
            <a:r>
              <a:rPr lang="en-US" altLang="ko-KR" dirty="0"/>
              <a:t>test</a:t>
            </a:r>
            <a:r>
              <a:rPr lang="ko-KR" altLang="en-US" dirty="0"/>
              <a:t>로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7069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5</a:t>
            </a:r>
            <a:r>
              <a:rPr lang="en-US" altLang="ko-KR" dirty="0"/>
              <a:t>.</a:t>
            </a:r>
            <a:r>
              <a:rPr lang="ko-KR" altLang="en-US" dirty="0"/>
              <a:t>복사한 파일의 소유자를 </a:t>
            </a:r>
            <a:r>
              <a:rPr lang="en-US" altLang="ko-KR" dirty="0"/>
              <a:t>test </a:t>
            </a:r>
            <a:r>
              <a:rPr lang="ko-KR" altLang="en-US" dirty="0"/>
              <a:t>로 변경한후 상세목록을 조회하라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05A61D-DCB0-47E4-9DF1-B684A28A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7" y="1955800"/>
            <a:ext cx="8867972" cy="22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01E46-3CD2-4C36-977C-B5DB8BD224C8}"/>
              </a:ext>
            </a:extLst>
          </p:cNvPr>
          <p:cNvSpPr txBox="1"/>
          <p:nvPr/>
        </p:nvSpPr>
        <p:spPr>
          <a:xfrm>
            <a:off x="1320800" y="4343400"/>
            <a:ext cx="97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rm Test: 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파일삭제  </a:t>
            </a:r>
            <a:r>
              <a:rPr lang="en-US" altLang="ko-KR" dirty="0"/>
              <a:t>test</a:t>
            </a:r>
            <a:r>
              <a:rPr lang="ko-KR" altLang="en-US" dirty="0" err="1"/>
              <a:t>없음는것확인</a:t>
            </a:r>
            <a:endParaRPr lang="en-US" altLang="ko-KR" dirty="0"/>
          </a:p>
          <a:p>
            <a:r>
              <a:rPr lang="en-US" altLang="ko-KR" dirty="0"/>
              <a:t>Ls –I  </a:t>
            </a:r>
            <a:r>
              <a:rPr lang="ko-KR" altLang="en-US" dirty="0"/>
              <a:t>파일목록 상세조회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5057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6</a:t>
            </a:r>
            <a:r>
              <a:rPr lang="en-US" altLang="ko-KR" dirty="0"/>
              <a:t>.</a:t>
            </a:r>
            <a:r>
              <a:rPr lang="ko-KR" altLang="en-US" dirty="0"/>
              <a:t>복사한 파일을 삭제한후 상세목록 조회하라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B3346-89A8-497F-B378-F6FCA808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78" y="2243079"/>
            <a:ext cx="8328100" cy="11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7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546100" y="97544"/>
            <a:ext cx="4804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7</a:t>
            </a:r>
            <a:r>
              <a:rPr lang="en-US" altLang="ko-KR" dirty="0"/>
              <a:t>.</a:t>
            </a:r>
            <a:r>
              <a:rPr lang="ko-KR" altLang="en-US" dirty="0"/>
              <a:t>리눅스 터미널 명령어 </a:t>
            </a:r>
            <a:r>
              <a:rPr lang="en-US" altLang="ko-KR" dirty="0"/>
              <a:t>5</a:t>
            </a:r>
            <a:r>
              <a:rPr lang="ko-KR" altLang="en-US" dirty="0"/>
              <a:t>개 이상 설명하라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1A90D-3F1A-41A5-84F3-A9A24CE60FCE}"/>
              </a:ext>
            </a:extLst>
          </p:cNvPr>
          <p:cNvSpPr txBox="1"/>
          <p:nvPr/>
        </p:nvSpPr>
        <p:spPr>
          <a:xfrm>
            <a:off x="546100" y="1481844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1.Ls (</a:t>
            </a:r>
            <a:r>
              <a:rPr lang="ko-KR" altLang="en-US" dirty="0"/>
              <a:t>리스트</a:t>
            </a:r>
            <a:r>
              <a:rPr lang="en-US" altLang="ko-KR" dirty="0"/>
              <a:t>) : </a:t>
            </a:r>
            <a:r>
              <a:rPr lang="ko-KR" altLang="en-US" dirty="0"/>
              <a:t>현재 디렉토리의 파일과 목록을 보여줌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B7886-AF4D-402E-B7DE-0B9F45F83D5F}"/>
              </a:ext>
            </a:extLst>
          </p:cNvPr>
          <p:cNvSpPr txBox="1"/>
          <p:nvPr/>
        </p:nvSpPr>
        <p:spPr>
          <a:xfrm>
            <a:off x="546100" y="1879386"/>
            <a:ext cx="505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2.cd (</a:t>
            </a:r>
            <a:r>
              <a:rPr lang="ko-KR" altLang="en-US" dirty="0" err="1"/>
              <a:t>디렉토리변경</a:t>
            </a:r>
            <a:r>
              <a:rPr lang="en-US" altLang="ko-KR" dirty="0"/>
              <a:t>) : </a:t>
            </a:r>
            <a:r>
              <a:rPr lang="ko-KR" altLang="en-US" dirty="0"/>
              <a:t>디렉토리 </a:t>
            </a:r>
            <a:r>
              <a:rPr lang="ko-KR" altLang="en-US" dirty="0" err="1"/>
              <a:t>변경하는데사용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4BDDA-544A-43B2-A639-4251F0F761A7}"/>
              </a:ext>
            </a:extLst>
          </p:cNvPr>
          <p:cNvSpPr txBox="1"/>
          <p:nvPr/>
        </p:nvSpPr>
        <p:spPr>
          <a:xfrm>
            <a:off x="546099" y="2429665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3.Cp (</a:t>
            </a:r>
            <a:r>
              <a:rPr lang="ko-KR" altLang="en-US" dirty="0"/>
              <a:t>복사</a:t>
            </a:r>
            <a:r>
              <a:rPr lang="en-US" altLang="ko-KR" dirty="0"/>
              <a:t>) : </a:t>
            </a:r>
            <a:r>
              <a:rPr lang="ko-KR" altLang="en-US" dirty="0"/>
              <a:t>파일이나 디렉토리를 </a:t>
            </a:r>
            <a:r>
              <a:rPr lang="ko-KR" altLang="en-US" dirty="0" err="1"/>
              <a:t>복사하는데사용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04ECF-47D0-4850-9CCA-89A5C975B5FA}"/>
              </a:ext>
            </a:extLst>
          </p:cNvPr>
          <p:cNvSpPr txBox="1"/>
          <p:nvPr/>
        </p:nvSpPr>
        <p:spPr>
          <a:xfrm>
            <a:off x="546099" y="3008154"/>
            <a:ext cx="1017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4.Mv  (</a:t>
            </a:r>
            <a:r>
              <a:rPr lang="ko-KR" altLang="en-US" dirty="0" err="1"/>
              <a:t>이동및</a:t>
            </a:r>
            <a:r>
              <a:rPr lang="ko-KR" altLang="en-US" dirty="0"/>
              <a:t> 이름 변경</a:t>
            </a:r>
            <a:r>
              <a:rPr lang="en-US" altLang="ko-KR" dirty="0"/>
              <a:t>) : mv</a:t>
            </a:r>
            <a:r>
              <a:rPr lang="ko-KR" altLang="en-US" dirty="0"/>
              <a:t>명령어는 파일이나 디렉토리를 이동하거나 이름을 </a:t>
            </a:r>
            <a:r>
              <a:rPr lang="ko-KR" altLang="en-US" dirty="0" err="1"/>
              <a:t>변경하는데사용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92323-85AC-4493-A97D-28313C3A7B35}"/>
              </a:ext>
            </a:extLst>
          </p:cNvPr>
          <p:cNvSpPr txBox="1"/>
          <p:nvPr/>
        </p:nvSpPr>
        <p:spPr>
          <a:xfrm>
            <a:off x="546098" y="3622874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5.Rm (</a:t>
            </a:r>
            <a:r>
              <a:rPr lang="ko-KR" altLang="en-US" dirty="0"/>
              <a:t>삭제</a:t>
            </a:r>
            <a:r>
              <a:rPr lang="en-US" altLang="ko-KR" dirty="0"/>
              <a:t>) : </a:t>
            </a:r>
            <a:r>
              <a:rPr lang="ko-KR" altLang="en-US" dirty="0"/>
              <a:t>파일이나 디렉토리를 </a:t>
            </a:r>
            <a:r>
              <a:rPr lang="ko-KR" altLang="en-US" dirty="0" err="1"/>
              <a:t>삭제하는데사용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EEFFAA-D966-4ECF-B3C0-F4ABB26FD12C}"/>
              </a:ext>
            </a:extLst>
          </p:cNvPr>
          <p:cNvSpPr txBox="1"/>
          <p:nvPr/>
        </p:nvSpPr>
        <p:spPr>
          <a:xfrm>
            <a:off x="711200" y="482600"/>
            <a:ext cx="985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아래는 </a:t>
            </a:r>
            <a:r>
              <a:rPr lang="ko-KR" altLang="en-US" dirty="0" err="1"/>
              <a:t>어떤명령어를</a:t>
            </a:r>
            <a:r>
              <a:rPr lang="ko-KR" altLang="en-US" dirty="0"/>
              <a:t> 매뉴얼로 </a:t>
            </a:r>
            <a:r>
              <a:rPr lang="ko-KR" altLang="en-US" dirty="0" err="1"/>
              <a:t>출력한것</a:t>
            </a:r>
            <a:r>
              <a:rPr lang="en-US" altLang="ko-KR" dirty="0"/>
              <a:t>.  </a:t>
            </a:r>
            <a:r>
              <a:rPr lang="ko-KR" altLang="en-US" dirty="0" err="1"/>
              <a:t>어떤명령어</a:t>
            </a:r>
            <a:r>
              <a:rPr lang="ko-KR" altLang="en-US" dirty="0"/>
              <a:t> 인지 알아내고 내용에 대해 설명하라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1944-ABED-4F17-85FD-4FE0EB8D56EB}"/>
              </a:ext>
            </a:extLst>
          </p:cNvPr>
          <p:cNvSpPr txBox="1"/>
          <p:nvPr/>
        </p:nvSpPr>
        <p:spPr>
          <a:xfrm>
            <a:off x="884059" y="137556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  is : </a:t>
            </a:r>
            <a:r>
              <a:rPr lang="ko-KR" altLang="en-US" dirty="0"/>
              <a:t>매뉴얼 페이지를 </a:t>
            </a:r>
            <a:r>
              <a:rPr lang="ko-KR" altLang="en-US" dirty="0" err="1"/>
              <a:t>열기위함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E5A58-E585-4603-A9B1-C5B180C2F233}"/>
              </a:ext>
            </a:extLst>
          </p:cNvPr>
          <p:cNvSpPr txBox="1"/>
          <p:nvPr/>
        </p:nvSpPr>
        <p:spPr>
          <a:xfrm>
            <a:off x="884059" y="2007664"/>
            <a:ext cx="103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Cat – concatenate and print files : </a:t>
            </a:r>
            <a:r>
              <a:rPr lang="ko-KR" altLang="en-US" dirty="0"/>
              <a:t>파일의 내용을 화면에 출력하거나 파일을 합치는데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D2260-F899-421B-B78B-FF04C03FF849}"/>
              </a:ext>
            </a:extLst>
          </p:cNvPr>
          <p:cNvSpPr txBox="1"/>
          <p:nvPr/>
        </p:nvSpPr>
        <p:spPr>
          <a:xfrm>
            <a:off x="884059" y="2900629"/>
            <a:ext cx="869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Synopsis  </a:t>
            </a:r>
            <a:r>
              <a:rPr lang="ko-KR" altLang="en-US" dirty="0"/>
              <a:t>명령어 </a:t>
            </a:r>
            <a:r>
              <a:rPr lang="en-US" altLang="ko-KR" dirty="0"/>
              <a:t>[-</a:t>
            </a:r>
            <a:r>
              <a:rPr lang="en-US" altLang="ko-KR" dirty="0" err="1"/>
              <a:t>belnstuv</a:t>
            </a:r>
            <a:r>
              <a:rPr lang="en-US" altLang="ko-KR" dirty="0"/>
              <a:t>] [file …] : </a:t>
            </a:r>
            <a:r>
              <a:rPr lang="ko-KR" altLang="en-US" dirty="0"/>
              <a:t>명령어의 사용법과 옵션에 대한 </a:t>
            </a:r>
            <a:r>
              <a:rPr lang="ko-KR" altLang="en-US" dirty="0" err="1"/>
              <a:t>간량한</a:t>
            </a:r>
            <a:r>
              <a:rPr lang="ko-KR" altLang="en-US" dirty="0"/>
              <a:t> 설명</a:t>
            </a:r>
            <a:br>
              <a:rPr lang="en-US" altLang="ko-KR" dirty="0"/>
            </a:b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307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8</cp:revision>
  <dcterms:created xsi:type="dcterms:W3CDTF">2024-03-25T06:10:41Z</dcterms:created>
  <dcterms:modified xsi:type="dcterms:W3CDTF">2024-03-25T07:28:58Z</dcterms:modified>
</cp:coreProperties>
</file>