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AB4DB-1E8F-4A4F-8FC5-34AAC9861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960948-D0FC-49B4-97B4-63E80C381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EC98D-06E2-42E6-9D8E-7E9E38F6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3E70-8DA7-4367-941E-0270D23F54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7B85B-9FAF-482A-933C-CFD19EBF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A70D8-08A0-43AB-88D6-99FC56EA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F95-0DF7-421C-AFAE-01E387807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7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70879-9154-48D2-970B-0EE6ADB4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829DBC-BB28-459C-8747-A4D2E2B73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1E895-9361-4F23-B486-18DDB248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3E70-8DA7-4367-941E-0270D23F54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9BB0B-C46A-4679-8BCF-B2A04CBA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FACE6-93CA-4C65-9B8F-990B60B9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F95-0DF7-421C-AFAE-01E387807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0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D3C3E6-25C0-4B56-8C29-C23F87BEF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737936-375F-4B37-A17B-EF03F8CC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5991A-6011-4836-998E-4DD0CE8C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3E70-8DA7-4367-941E-0270D23F54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CF7E1-CBCE-444B-9BBD-5B6DA363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A8D12-E97C-481B-A24F-D979A245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F95-0DF7-421C-AFAE-01E387807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02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855DD-5663-45B7-8DD6-A0074396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CD4BC-F4D9-4103-9883-670C4BD4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40488-5280-44CB-9883-2B9C687F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3E70-8DA7-4367-941E-0270D23F54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E1FF9-0D2A-427C-A996-A8E67BA6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B77A0-B2C2-4C29-AF6B-5A4B1F08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F95-0DF7-421C-AFAE-01E387807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0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956A0-0013-4089-B4C7-970A0CFA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436637-9C60-454B-8CC3-CC8438F81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B720D-3CBC-4784-945E-D5C65DA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3E70-8DA7-4367-941E-0270D23F54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ADE97-3290-4EA7-98D2-DEBF4F6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51117-5836-43B5-8F13-2904A656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F95-0DF7-421C-AFAE-01E387807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69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8DB79-7E2F-456B-8401-B8EEB98C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6340F3-DDD7-4F31-8BDD-8A4BF40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AF5A54-407C-4370-8ED9-F4AED41FD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DEE4C-43BE-4CA0-8DFE-73615B64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3E70-8DA7-4367-941E-0270D23F54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A40E0F-DFE6-48A0-BE67-B56BE133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21E06D-9507-40CD-BC28-9809E50B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F95-0DF7-421C-AFAE-01E387807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A21CC-68C2-4B76-B2B0-90DE642D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BC39B-3263-49B3-981E-1F61CC58C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4C799A-EF88-4C36-95A0-8C0A8FB50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9C0349-4A19-403C-B0E4-F95420F23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0A0A8C-C0A8-42A9-BEA5-C836002A9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96EF79-C9FD-49BF-9598-5CEB3C38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3E70-8DA7-4367-941E-0270D23F54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4F31EA-7B2A-4990-90F2-FB3C7AC0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DE2814-D940-4A7E-8797-EAAD3A3C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F95-0DF7-421C-AFAE-01E387807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1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74B78-75B1-4947-ACA4-6219483B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6B280-9217-4D0C-9BEE-583EC716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3E70-8DA7-4367-941E-0270D23F54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42D8E2-3434-4FBF-98C2-973484D5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912A34-F0E1-461C-9E3E-4CA3D16F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F95-0DF7-421C-AFAE-01E387807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70ED8C-0DE0-4A98-BD50-ABA458D2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3E70-8DA7-4367-941E-0270D23F54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F65E76-1958-426C-B2AF-F6410FFF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E42F0-5292-4252-BC07-D0FF43D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F95-0DF7-421C-AFAE-01E387807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AB5FE-0D75-47A9-9E57-EEA788D4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61820-DA41-4E56-8A2F-1E478F73E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8B82C3-E91D-4F6F-867F-E4F6F0FDA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5B49D6-51E3-472F-9522-23593C77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3E70-8DA7-4367-941E-0270D23F54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62FA9-65A9-4044-A90E-38E1C683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64DE7-F12A-4557-9F37-BCFFCEF1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F95-0DF7-421C-AFAE-01E387807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9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9E65-BF7B-4F69-AD38-8983F2A0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F0A1DC-CE4F-4318-9383-F8A523511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7AA0A-4438-47E3-9354-4AF66AB2D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333E6-0E3F-4984-A55C-386BC95F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3E70-8DA7-4367-941E-0270D23F54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A2B04D-8384-4326-967F-98C5F750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7C7341-2526-40C9-8B31-A1D975AD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F95-0DF7-421C-AFAE-01E387807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7DB2BE-40A9-4B7D-BC54-6362CF45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6ABC2-17FF-4D17-BBEE-CD153E84B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4DCA9-FB0B-46E3-86E4-C2DC003CD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13E70-8DA7-4367-941E-0270D23F54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CC0C8-A909-4E2F-8449-E989FE171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6F3E6-B247-4E4E-A478-7244374E6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EFF95-0DF7-421C-AFAE-01E387807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2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1BD66-BA88-431A-94DF-E151E4980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423075-50FB-40C0-9514-C0F4391C9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5A1C4-6C98-4BEB-BAF5-D6562FDB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6D31D-D2F4-497B-9AA1-91F1A20BE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&lt;%= %&gt; </a:t>
            </a:r>
            <a:r>
              <a:rPr lang="en-US" altLang="ko-KR" dirty="0">
                <a:sym typeface="Wingdings" panose="05000000000000000000" pitchFamily="2" charset="2"/>
              </a:rPr>
              <a:t> ${}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&lt;%=</a:t>
            </a:r>
            <a:r>
              <a:rPr lang="en-US" altLang="ko-KR" dirty="0" err="1">
                <a:sym typeface="Wingdings" panose="05000000000000000000" pitchFamily="2" charset="2"/>
              </a:rPr>
              <a:t>pageContext.getAttribute</a:t>
            </a:r>
            <a:r>
              <a:rPr lang="en-US" altLang="ko-KR" dirty="0">
                <a:sym typeface="Wingdings" panose="05000000000000000000" pitchFamily="2" charset="2"/>
              </a:rPr>
              <a:t>(“a“).</a:t>
            </a:r>
            <a:r>
              <a:rPr lang="en-US" altLang="ko-KR" dirty="0" err="1">
                <a:sym typeface="Wingdings" panose="05000000000000000000" pitchFamily="2" charset="2"/>
              </a:rPr>
              <a:t>getFoo</a:t>
            </a:r>
            <a:r>
              <a:rPr lang="en-US" altLang="ko-KR" dirty="0">
                <a:sym typeface="Wingdings" panose="05000000000000000000" pitchFamily="2" charset="2"/>
              </a:rPr>
              <a:t>()% 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en-US" altLang="ko-KR" dirty="0" err="1">
                <a:sym typeface="Wingdings" panose="05000000000000000000" pitchFamily="2" charset="2"/>
              </a:rPr>
              <a:t>c:out</a:t>
            </a:r>
            <a:r>
              <a:rPr lang="en-US" altLang="ko-KR" dirty="0">
                <a:sym typeface="Wingdings" panose="05000000000000000000" pitchFamily="2" charset="2"/>
              </a:rPr>
              <a:t> value=“${</a:t>
            </a:r>
            <a:r>
              <a:rPr lang="en-US" altLang="ko-KR" dirty="0" err="1">
                <a:sym typeface="Wingdings" panose="05000000000000000000" pitchFamily="2" charset="2"/>
              </a:rPr>
              <a:t>a.foo</a:t>
            </a:r>
            <a:r>
              <a:rPr lang="en-US" altLang="ko-KR" dirty="0">
                <a:sym typeface="Wingdings" panose="05000000000000000000" pitchFamily="2" charset="2"/>
              </a:rPr>
              <a:t>}” /&gt; JSTL </a:t>
            </a:r>
            <a:r>
              <a:rPr lang="ko-KR" altLang="en-US" dirty="0">
                <a:sym typeface="Wingdings" panose="05000000000000000000" pitchFamily="2" charset="2"/>
              </a:rPr>
              <a:t>방식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${</a:t>
            </a:r>
            <a:r>
              <a:rPr lang="en-US" altLang="ko-KR" dirty="0" err="1">
                <a:sym typeface="Wingdings" panose="05000000000000000000" pitchFamily="2" charset="2"/>
              </a:rPr>
              <a:t>a.foo</a:t>
            </a:r>
            <a:r>
              <a:rPr lang="en-US" altLang="ko-KR" dirty="0">
                <a:sym typeface="Wingdings" panose="05000000000000000000" pitchFamily="2" charset="2"/>
              </a:rPr>
              <a:t>}  EL</a:t>
            </a:r>
            <a:r>
              <a:rPr lang="ko-KR" altLang="en-US" dirty="0">
                <a:sym typeface="Wingdings" panose="05000000000000000000" pitchFamily="2" charset="2"/>
              </a:rPr>
              <a:t>식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산술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논리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관계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공백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관계 </a:t>
            </a:r>
            <a:r>
              <a:rPr lang="en-US" altLang="ko-KR" dirty="0">
                <a:sym typeface="Wingdings" panose="05000000000000000000" pitchFamily="2" charset="2"/>
              </a:rPr>
              <a:t>:  == eq, != , ne &lt; </a:t>
            </a:r>
            <a:r>
              <a:rPr lang="en-US" altLang="ko-KR" dirty="0" err="1">
                <a:sym typeface="Wingdings" panose="05000000000000000000" pitchFamily="2" charset="2"/>
              </a:rPr>
              <a:t>lt</a:t>
            </a:r>
            <a:r>
              <a:rPr lang="en-US" altLang="ko-KR" dirty="0">
                <a:sym typeface="Wingdings" panose="05000000000000000000" pitchFamily="2" charset="2"/>
              </a:rPr>
              <a:t>, &gt; </a:t>
            </a:r>
            <a:r>
              <a:rPr lang="en-US" altLang="ko-KR" dirty="0" err="1">
                <a:sym typeface="Wingdings" panose="05000000000000000000" pitchFamily="2" charset="2"/>
              </a:rPr>
              <a:t>gt</a:t>
            </a:r>
            <a:r>
              <a:rPr lang="en-US" altLang="ko-KR" dirty="0">
                <a:sym typeface="Wingdings" panose="05000000000000000000" pitchFamily="2" charset="2"/>
              </a:rPr>
              <a:t>, &lt;= le, &gt;= </a:t>
            </a:r>
            <a:r>
              <a:rPr lang="en-US" altLang="ko-KR" dirty="0" err="1">
                <a:sym typeface="Wingdings" panose="05000000000000000000" pitchFamily="2" charset="2"/>
              </a:rPr>
              <a:t>ge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공백 </a:t>
            </a:r>
            <a:r>
              <a:rPr lang="en-US" altLang="ko-KR" dirty="0">
                <a:sym typeface="Wingdings" panose="05000000000000000000" pitchFamily="2" charset="2"/>
              </a:rPr>
              <a:t>: empty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51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EADDCCE-802F-42E7-BF61-AE3193020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31745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220119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17036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72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${</a:t>
                      </a:r>
                      <a:r>
                        <a:rPr lang="en-US" altLang="ko-KR" dirty="0" err="1"/>
                        <a:t>pageContext.request.requestURL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Request URI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8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${</a:t>
                      </a:r>
                      <a:r>
                        <a:rPr lang="en-US" altLang="ko-KR" dirty="0" err="1"/>
                        <a:t>sessionScope.profile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r>
                        <a:rPr lang="ko-KR" altLang="en-US" dirty="0" err="1"/>
                        <a:t>스코프에서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profile </a:t>
                      </a:r>
                      <a:r>
                        <a:rPr lang="ko-KR" altLang="en-US" dirty="0"/>
                        <a:t>이라는 이름의 </a:t>
                      </a:r>
                      <a:r>
                        <a:rPr lang="ko-KR" altLang="en-US" dirty="0" err="1"/>
                        <a:t>객체를가져옴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1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${</a:t>
                      </a:r>
                      <a:r>
                        <a:rPr lang="en-US" altLang="ko-KR" dirty="0" err="1"/>
                        <a:t>param.userid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Request.getParameter</a:t>
                      </a:r>
                      <a:r>
                        <a:rPr lang="en-US" altLang="ko-KR" dirty="0"/>
                        <a:t>(“</a:t>
                      </a:r>
                      <a:r>
                        <a:rPr lang="en-US" altLang="ko-KR" dirty="0" err="1"/>
                        <a:t>userid</a:t>
                      </a:r>
                      <a:r>
                        <a:rPr lang="en-US" altLang="ko-KR" dirty="0"/>
                        <a:t>”)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3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${</a:t>
                      </a:r>
                      <a:r>
                        <a:rPr lang="en-US" altLang="ko-KR" dirty="0" err="1"/>
                        <a:t>paramValues.userids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Userids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라는 파라미터 값들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1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2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8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992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20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50EB6-D1FC-4D4E-8A5B-7F6B2233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C5F9B60-5EF0-4F3D-842E-9C4959F1B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02165"/>
              </p:ext>
            </p:extLst>
          </p:nvPr>
        </p:nvGraphicFramePr>
        <p:xfrm>
          <a:off x="1219200" y="1964266"/>
          <a:ext cx="9563100" cy="4490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0">
                  <a:extLst>
                    <a:ext uri="{9D8B030D-6E8A-4147-A177-3AD203B41FA5}">
                      <a16:colId xmlns:a16="http://schemas.microsoft.com/office/drawing/2014/main" val="4223412367"/>
                    </a:ext>
                  </a:extLst>
                </a:gridCol>
                <a:gridCol w="4781550">
                  <a:extLst>
                    <a:ext uri="{9D8B030D-6E8A-4147-A177-3AD203B41FA5}">
                      <a16:colId xmlns:a16="http://schemas.microsoft.com/office/drawing/2014/main" val="3571079366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544579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수식언어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&lt;catch&gt;</a:t>
                      </a:r>
                    </a:p>
                    <a:p>
                      <a:pPr latinLnBrk="1"/>
                      <a:r>
                        <a:rPr lang="en-US" altLang="ko-KR" dirty="0"/>
                        <a:t>&lt;out&gt;</a:t>
                      </a:r>
                    </a:p>
                    <a:p>
                      <a:pPr latinLnBrk="1"/>
                      <a:r>
                        <a:rPr lang="en-US" altLang="ko-KR" dirty="0"/>
                        <a:t>&lt;remove&gt;</a:t>
                      </a:r>
                    </a:p>
                    <a:p>
                      <a:pPr latinLnBrk="1"/>
                      <a:r>
                        <a:rPr lang="en-US" altLang="ko-KR"/>
                        <a:t>&lt;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365077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00652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330815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695845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92849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23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80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121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JSTL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i7C-402</dc:creator>
  <cp:lastModifiedBy>i7C-402</cp:lastModifiedBy>
  <cp:revision>4</cp:revision>
  <dcterms:created xsi:type="dcterms:W3CDTF">2024-03-25T00:56:07Z</dcterms:created>
  <dcterms:modified xsi:type="dcterms:W3CDTF">2024-03-25T05:26:25Z</dcterms:modified>
</cp:coreProperties>
</file>