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16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343E5-445C-447E-B0C6-FD4440BF2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2A0510-5156-48CA-A3FC-88E5245B7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D9D86-FAB9-42E8-A1D1-1874831D0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EBA-1A2A-4219-85F8-F7830148AA2C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8C59EF-F287-4502-AD61-001760FB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486354-82BC-4F21-BE5E-C44A75996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0FB1-8A0A-4E49-9570-55C9B445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41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788D9-8D7E-45CF-A65B-9F2784A0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FF6CE6-8E29-40E5-9F2A-C5C919EE4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F3434-EAB9-4F51-B558-01DE0843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EBA-1A2A-4219-85F8-F7830148AA2C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63146-0390-4AB6-B30B-E66043583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D2DE3-96C2-4CB1-99B1-B98923E9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0FB1-8A0A-4E49-9570-55C9B445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53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EE59FD-1084-47F3-8CF8-D36214667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96C061-C328-494E-A029-6F63BA4AC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745359-7295-48F4-8E4E-A0022775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EBA-1A2A-4219-85F8-F7830148AA2C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3AB56-6759-46E4-BCF1-BBF3366D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6F634-6458-4149-8013-BE46B091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0FB1-8A0A-4E49-9570-55C9B445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38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0CD51-A164-4209-97DA-E0914BDB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48A60F-7418-4494-BC97-8E76E907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F11F11-1190-4BFA-9FCC-3887EF72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EBA-1A2A-4219-85F8-F7830148AA2C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1FB17-3045-4136-A3D7-4B8EA8BA7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D76407-CFB8-4FE0-BA3B-7124643BE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0FB1-8A0A-4E49-9570-55C9B445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60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F9786-6B40-4E88-8D5C-E2C3A2C3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B90693-6E9B-46F4-BA01-9E8E20C08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F7AF65-DC12-45E1-B689-4E2A1308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EBA-1A2A-4219-85F8-F7830148AA2C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DE6BE-996F-4150-9B4C-CB4AFDD7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AFA5CF-EA62-41A3-8EDC-57FF9A33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0FB1-8A0A-4E49-9570-55C9B445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19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9381D-6406-4F47-A71E-43DF73FB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BDE0F-416E-4524-A98D-CD61D95B2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4FCE77-234F-4FF4-95F3-2CA193280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070E90-99A8-4D55-9BFD-59C71F95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EBA-1A2A-4219-85F8-F7830148AA2C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324EA0-7C53-4789-88E4-BE4B31B0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70BA09-7AFE-40DF-A496-32B2C9A2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0FB1-8A0A-4E49-9570-55C9B445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54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322A7-1A8F-44B0-AF23-AAE1065FB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E16F50-49AE-421B-B9F4-1CF0B4D28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EC370F-F32A-4E59-9A7C-786BA8196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F5F049-AA69-46CC-A23B-C9648A9A6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818721-5E8D-4A4B-8667-8AD85C03F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B7ECAC-A642-4A78-89D9-BBAF5A50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EBA-1A2A-4219-85F8-F7830148AA2C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716B31-25D4-4C7E-B286-A69AA770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25C3D7-B914-4D4E-BC07-20730BFD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0FB1-8A0A-4E49-9570-55C9B445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8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EDF0B-2027-455C-92E7-2278BDEF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6E9267-7D2E-4BAA-8FB1-3F9CED75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EBA-1A2A-4219-85F8-F7830148AA2C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1B723A-FC12-4D71-A195-051DAA181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2FC854-A7C7-43EF-BEE9-4CC733C7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0FB1-8A0A-4E49-9570-55C9B445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24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BE9019-61CA-48AD-AE21-18C70D60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EBA-1A2A-4219-85F8-F7830148AA2C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DE57AF-33B6-4999-B778-232FC2DF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776175-47F8-44AF-96DD-B6ED05B2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0FB1-8A0A-4E49-9570-55C9B445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95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04FC4-C3BC-4D31-884F-2A704552C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72052-939A-4EB0-9D02-E30A9F04F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EB1EF-94E4-46E6-98E8-EAEFDC58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86D99C-DA78-4392-97B2-85405508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EBA-1A2A-4219-85F8-F7830148AA2C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9E8251-D9EF-4BF1-87D8-CE7BF931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8F4269-3105-4D65-ACE7-189C68D9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0FB1-8A0A-4E49-9570-55C9B445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84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0E048-EFB1-45DD-9ED3-F7DCF6CE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84BBD4-59D5-4289-A0C2-E6AD85EF8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B52574-A0B6-4923-A588-2C9C776C5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076332-9341-4445-B9FD-FF781993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EBA-1A2A-4219-85F8-F7830148AA2C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FC353C-DAC5-41B2-9289-5843C874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22FD60-5F46-414A-AD91-369CBB1D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0FB1-8A0A-4E49-9570-55C9B445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05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53F008-0F0A-4E33-8287-9E991D336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13E404-FE7A-4DCE-807E-EFF6032C1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ABE20-4D71-4791-8008-99E5442A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ABEBA-1A2A-4219-85F8-F7830148AA2C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A3AD05-784D-4105-AA50-9E7269E31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87C48-8AB9-4E1A-AB5C-B0032DF5D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E0FB1-8A0A-4E49-9570-55C9B445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53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6542B-95F0-4DCE-982A-6C5E4E235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en-US" altLang="ko-KR" dirty="0" err="1"/>
              <a:t>mvc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873D0C-184E-4AC8-B105-BA537B8BC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25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F1A06-D9D5-4900-8078-9233F4C8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1.Mvc	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DED89-36C2-4603-B6A6-134FF14B0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/>
              <a:t>MVC(Model – View Controller)</a:t>
            </a:r>
          </a:p>
          <a:p>
            <a:endParaRPr lang="en-US" altLang="ko-KR" sz="1500" dirty="0"/>
          </a:p>
          <a:p>
            <a:r>
              <a:rPr lang="en-US" altLang="ko-KR" sz="1500" dirty="0"/>
              <a:t>Business logic</a:t>
            </a:r>
            <a:r>
              <a:rPr lang="ko-KR" altLang="en-US" sz="1500" dirty="0"/>
              <a:t>과 </a:t>
            </a:r>
            <a:r>
              <a:rPr lang="en-US" altLang="ko-KR" sz="1500" dirty="0" err="1"/>
              <a:t>Presertation</a:t>
            </a:r>
            <a:r>
              <a:rPr lang="en-US" altLang="ko-KR" sz="1500" dirty="0"/>
              <a:t> logic</a:t>
            </a:r>
            <a:r>
              <a:rPr lang="ko-KR" altLang="en-US" sz="1500" dirty="0"/>
              <a:t>을 분리하여 효율적인 엔터프라이즈 </a:t>
            </a:r>
            <a:r>
              <a:rPr lang="ko-KR" altLang="en-US" sz="1500" dirty="0" err="1"/>
              <a:t>에플리케이션</a:t>
            </a:r>
            <a:r>
              <a:rPr lang="ko-KR" altLang="en-US" sz="1500" dirty="0"/>
              <a:t> 개발을 자원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Controller : </a:t>
            </a:r>
            <a:r>
              <a:rPr lang="ko-KR" altLang="en-US" sz="1500" dirty="0"/>
              <a:t>사용자의 요청과 </a:t>
            </a:r>
            <a:r>
              <a:rPr lang="en-US" altLang="ko-KR" sz="1500" dirty="0"/>
              <a:t>Model</a:t>
            </a:r>
            <a:r>
              <a:rPr lang="ko-KR" altLang="en-US" sz="1500" dirty="0"/>
              <a:t>과 </a:t>
            </a:r>
            <a:r>
              <a:rPr lang="en-US" altLang="ko-KR" sz="1500" dirty="0"/>
              <a:t>View </a:t>
            </a:r>
            <a:r>
              <a:rPr lang="ko-KR" altLang="en-US" sz="1500" dirty="0"/>
              <a:t>사이에서 상호 작용하는 컴포넌트</a:t>
            </a:r>
            <a:endParaRPr lang="en-US" altLang="ko-KR" sz="1500" dirty="0"/>
          </a:p>
          <a:p>
            <a:r>
              <a:rPr lang="en-US" altLang="ko-KR" sz="1500" dirty="0"/>
              <a:t>Model : </a:t>
            </a:r>
            <a:r>
              <a:rPr lang="ko-KR" altLang="en-US" sz="1500" dirty="0" err="1"/>
              <a:t>에플리케이션</a:t>
            </a:r>
            <a:r>
              <a:rPr lang="ko-KR" altLang="en-US" sz="1500" dirty="0"/>
              <a:t> 데이터를 가공  처리하기 위한 컴포넌트 </a:t>
            </a:r>
            <a:r>
              <a:rPr lang="en-US" altLang="ko-KR" sz="1500" dirty="0"/>
              <a:t>(</a:t>
            </a:r>
            <a:r>
              <a:rPr lang="ko-KR" altLang="en-US" sz="1500" dirty="0"/>
              <a:t>예 </a:t>
            </a:r>
            <a:r>
              <a:rPr lang="en-US" altLang="ko-KR" sz="1500" dirty="0"/>
              <a:t>: Dao, Service)</a:t>
            </a:r>
          </a:p>
          <a:p>
            <a:r>
              <a:rPr lang="en-US" altLang="ko-KR" sz="1500" dirty="0"/>
              <a:t>View : </a:t>
            </a:r>
            <a:r>
              <a:rPr lang="ko-KR" altLang="en-US" sz="1500" dirty="0"/>
              <a:t>모델이 처리한 결과를 사용자에게 출력할 화면을 처리하는 컴포넌트 </a:t>
            </a:r>
            <a:r>
              <a:rPr lang="en-US" altLang="ko-KR" sz="1500" dirty="0"/>
              <a:t>(</a:t>
            </a:r>
            <a:r>
              <a:rPr lang="ko-KR" altLang="en-US" sz="1500" dirty="0"/>
              <a:t>예 </a:t>
            </a:r>
            <a:r>
              <a:rPr lang="en-US" altLang="ko-KR" sz="1500" dirty="0"/>
              <a:t>: Html. </a:t>
            </a:r>
            <a:r>
              <a:rPr lang="en-US" altLang="ko-KR" sz="1500" dirty="0" err="1"/>
              <a:t>Jsp</a:t>
            </a:r>
            <a:r>
              <a:rPr lang="en-US" altLang="ko-KR" sz="1500" dirty="0"/>
              <a:t>)</a:t>
            </a:r>
          </a:p>
          <a:p>
            <a:pPr marL="0" indent="0">
              <a:buNone/>
            </a:pPr>
            <a:endParaRPr lang="ko-KR" altLang="en-US" sz="15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83857F-E40D-48CB-9A9B-F035D84FC1F3}"/>
              </a:ext>
            </a:extLst>
          </p:cNvPr>
          <p:cNvSpPr/>
          <p:nvPr/>
        </p:nvSpPr>
        <p:spPr>
          <a:xfrm>
            <a:off x="1161142" y="4659086"/>
            <a:ext cx="1494971" cy="6531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99DED88-2ECD-4231-AA48-8977213794DD}"/>
              </a:ext>
            </a:extLst>
          </p:cNvPr>
          <p:cNvSpPr/>
          <p:nvPr/>
        </p:nvSpPr>
        <p:spPr>
          <a:xfrm>
            <a:off x="4914891" y="6051487"/>
            <a:ext cx="1494971" cy="6531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뷰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0C4DBF2-5777-4D15-BBD5-F9F00ACAD7CC}"/>
              </a:ext>
            </a:extLst>
          </p:cNvPr>
          <p:cNvSpPr/>
          <p:nvPr/>
        </p:nvSpPr>
        <p:spPr>
          <a:xfrm>
            <a:off x="8672285" y="4669973"/>
            <a:ext cx="1494971" cy="6531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73CD18D-3138-42EE-BA0E-A109A515A133}"/>
              </a:ext>
            </a:extLst>
          </p:cNvPr>
          <p:cNvSpPr/>
          <p:nvPr/>
        </p:nvSpPr>
        <p:spPr>
          <a:xfrm>
            <a:off x="4896756" y="4659086"/>
            <a:ext cx="1494971" cy="6531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D0D258C-D7F9-42BD-AE52-F92611B04272}"/>
              </a:ext>
            </a:extLst>
          </p:cNvPr>
          <p:cNvCxnSpPr>
            <a:cxnSpLocks/>
          </p:cNvCxnSpPr>
          <p:nvPr/>
        </p:nvCxnSpPr>
        <p:spPr>
          <a:xfrm>
            <a:off x="2772229" y="4669973"/>
            <a:ext cx="2124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6C25581-00BC-4B2C-B7B6-1E6CB7AA2243}"/>
              </a:ext>
            </a:extLst>
          </p:cNvPr>
          <p:cNvCxnSpPr>
            <a:cxnSpLocks/>
          </p:cNvCxnSpPr>
          <p:nvPr/>
        </p:nvCxnSpPr>
        <p:spPr>
          <a:xfrm>
            <a:off x="6391727" y="4659086"/>
            <a:ext cx="2124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C80AD4-BA37-44CA-9CB7-852E7D34654B}"/>
              </a:ext>
            </a:extLst>
          </p:cNvPr>
          <p:cNvSpPr txBox="1"/>
          <p:nvPr/>
        </p:nvSpPr>
        <p:spPr>
          <a:xfrm>
            <a:off x="7024915" y="415619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호출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C06CBB-A0F8-4C81-B82F-5993CDA1AE59}"/>
              </a:ext>
            </a:extLst>
          </p:cNvPr>
          <p:cNvSpPr txBox="1"/>
          <p:nvPr/>
        </p:nvSpPr>
        <p:spPr>
          <a:xfrm>
            <a:off x="3214915" y="4252008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1.req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73F2B0-4C6B-4C28-9B59-E9489A49CFEC}"/>
              </a:ext>
            </a:extLst>
          </p:cNvPr>
          <p:cNvSpPr txBox="1"/>
          <p:nvPr/>
        </p:nvSpPr>
        <p:spPr>
          <a:xfrm>
            <a:off x="7554685" y="518599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EDFA08-872B-4BEB-AB13-13060B04E970}"/>
              </a:ext>
            </a:extLst>
          </p:cNvPr>
          <p:cNvSpPr txBox="1"/>
          <p:nvPr/>
        </p:nvSpPr>
        <p:spPr>
          <a:xfrm>
            <a:off x="2979055" y="533264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6.res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176095B-032B-49CA-8DD2-95EA02F15213}"/>
              </a:ext>
            </a:extLst>
          </p:cNvPr>
          <p:cNvCxnSpPr/>
          <p:nvPr/>
        </p:nvCxnSpPr>
        <p:spPr>
          <a:xfrm flipH="1">
            <a:off x="2868840" y="5178543"/>
            <a:ext cx="1809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1EC3BD9-44C3-41F4-891C-700FB663BD24}"/>
              </a:ext>
            </a:extLst>
          </p:cNvPr>
          <p:cNvCxnSpPr/>
          <p:nvPr/>
        </p:nvCxnSpPr>
        <p:spPr>
          <a:xfrm flipH="1">
            <a:off x="6584498" y="5178543"/>
            <a:ext cx="1809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1B1E782-16C5-44D9-902B-8F39F663CC63}"/>
              </a:ext>
            </a:extLst>
          </p:cNvPr>
          <p:cNvCxnSpPr/>
          <p:nvPr/>
        </p:nvCxnSpPr>
        <p:spPr>
          <a:xfrm flipV="1">
            <a:off x="5138057" y="5363209"/>
            <a:ext cx="0" cy="338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E579399-8D0A-42CA-85AB-1B104E32C238}"/>
              </a:ext>
            </a:extLst>
          </p:cNvPr>
          <p:cNvCxnSpPr/>
          <p:nvPr/>
        </p:nvCxnSpPr>
        <p:spPr>
          <a:xfrm>
            <a:off x="5791200" y="5363209"/>
            <a:ext cx="0" cy="476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7A075E-4CEF-40B1-9670-703C79DA1274}"/>
              </a:ext>
            </a:extLst>
          </p:cNvPr>
          <p:cNvSpPr txBox="1"/>
          <p:nvPr/>
        </p:nvSpPr>
        <p:spPr>
          <a:xfrm>
            <a:off x="3929738" y="5455136"/>
            <a:ext cx="111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</a:t>
            </a:r>
            <a:r>
              <a:rPr lang="ko-KR" altLang="en-US" dirty="0"/>
              <a:t>결과화면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9FAE8E-5C9F-49D6-88D3-CC88E8B92539}"/>
              </a:ext>
            </a:extLst>
          </p:cNvPr>
          <p:cNvSpPr txBox="1"/>
          <p:nvPr/>
        </p:nvSpPr>
        <p:spPr>
          <a:xfrm>
            <a:off x="5829296" y="5332644"/>
            <a:ext cx="1315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화면출력요청</a:t>
            </a:r>
          </a:p>
        </p:txBody>
      </p:sp>
    </p:spTree>
    <p:extLst>
      <p:ext uri="{BB962C8B-B14F-4D97-AF65-F5344CB8AC3E}">
        <p14:creationId xmlns:p14="http://schemas.microsoft.com/office/powerpoint/2010/main" val="143482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D1149-476A-443D-8936-4526777DC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410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2.Spring</a:t>
            </a:r>
            <a:r>
              <a:rPr lang="ko-KR" altLang="en-US" dirty="0"/>
              <a:t>의 </a:t>
            </a:r>
            <a:r>
              <a:rPr lang="en-US" altLang="ko-KR" dirty="0" err="1"/>
              <a:t>mvc</a:t>
            </a:r>
            <a:r>
              <a:rPr lang="en-US" altLang="ko-KR" dirty="0"/>
              <a:t> </a:t>
            </a:r>
            <a:r>
              <a:rPr lang="ko-KR" altLang="en-US" dirty="0"/>
              <a:t>프로젝트 구성요소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6314523-7507-40C0-B68A-AB7CBBB2F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816792"/>
              </p:ext>
            </p:extLst>
          </p:nvPr>
        </p:nvGraphicFramePr>
        <p:xfrm>
          <a:off x="1030514" y="1582782"/>
          <a:ext cx="10769600" cy="3381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517">
                  <a:extLst>
                    <a:ext uri="{9D8B030D-6E8A-4147-A177-3AD203B41FA5}">
                      <a16:colId xmlns:a16="http://schemas.microsoft.com/office/drawing/2014/main" val="1132606395"/>
                    </a:ext>
                  </a:extLst>
                </a:gridCol>
                <a:gridCol w="6904083">
                  <a:extLst>
                    <a:ext uri="{9D8B030D-6E8A-4147-A177-3AD203B41FA5}">
                      <a16:colId xmlns:a16="http://schemas.microsoft.com/office/drawing/2014/main" val="1984770191"/>
                    </a:ext>
                  </a:extLst>
                </a:gridCol>
              </a:tblGrid>
              <a:tr h="422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구성요소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955577"/>
                  </a:ext>
                </a:extLst>
              </a:tr>
              <a:tr h="422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DispatcherServlet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Spring MVC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Front Controller, </a:t>
                      </a:r>
                      <a:r>
                        <a:rPr lang="ko-KR" altLang="en-US" dirty="0"/>
                        <a:t>요청과 응답처리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184994"/>
                  </a:ext>
                </a:extLst>
              </a:tr>
              <a:tr h="422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HandlerMapping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 </a:t>
                      </a:r>
                      <a:r>
                        <a:rPr lang="en-US" altLang="ko-KR" dirty="0"/>
                        <a:t>URL</a:t>
                      </a:r>
                      <a:r>
                        <a:rPr lang="ko-KR" altLang="en-US" dirty="0"/>
                        <a:t>을 어떤 </a:t>
                      </a:r>
                      <a:r>
                        <a:rPr lang="en-US" altLang="ko-KR" dirty="0"/>
                        <a:t>Controller</a:t>
                      </a:r>
                      <a:r>
                        <a:rPr lang="ko-KR" altLang="en-US" dirty="0"/>
                        <a:t>가 처리할지 결정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728511"/>
                  </a:ext>
                </a:extLst>
              </a:tr>
              <a:tr h="422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클라이언트 요청 수행 결과를 </a:t>
                      </a:r>
                      <a:r>
                        <a:rPr lang="en-US" altLang="ko-KR" dirty="0" err="1"/>
                        <a:t>ModelAndView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028570"/>
                  </a:ext>
                </a:extLst>
              </a:tr>
              <a:tr h="422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ModelAndView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Controller</a:t>
                      </a:r>
                      <a:r>
                        <a:rPr lang="ko-KR" altLang="en-US" dirty="0"/>
                        <a:t>가 처리한 데이터 및 화면에 대한 정보객체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252509"/>
                  </a:ext>
                </a:extLst>
              </a:tr>
              <a:tr h="422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ViewResolver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View </a:t>
                      </a:r>
                      <a:r>
                        <a:rPr lang="ko-KR" altLang="en-US" dirty="0"/>
                        <a:t>경로와 정보를 결정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922595"/>
                  </a:ext>
                </a:extLst>
              </a:tr>
              <a:tr h="422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View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Model </a:t>
                      </a:r>
                      <a:r>
                        <a:rPr lang="ko-KR" altLang="en-US" dirty="0"/>
                        <a:t>데이터를 </a:t>
                      </a:r>
                      <a:r>
                        <a:rPr lang="ko-KR" altLang="en-US" dirty="0" err="1"/>
                        <a:t>출력후</a:t>
                      </a:r>
                      <a:r>
                        <a:rPr lang="ko-KR" altLang="en-US" dirty="0"/>
                        <a:t> 사용자로 응답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818040"/>
                  </a:ext>
                </a:extLst>
              </a:tr>
              <a:tr h="4226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143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82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5FDA2-1E63-44A2-8EC6-F37B7C270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14" y="18255"/>
            <a:ext cx="10515600" cy="881631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3.</a:t>
            </a:r>
            <a:r>
              <a:rPr lang="ko-KR" altLang="en-US" sz="3200" dirty="0"/>
              <a:t>이클립스 </a:t>
            </a:r>
            <a:r>
              <a:rPr lang="en-US" altLang="ko-KR" sz="3200" dirty="0" err="1"/>
              <a:t>mvc</a:t>
            </a:r>
            <a:r>
              <a:rPr lang="ko-KR" altLang="en-US" sz="3200" dirty="0"/>
              <a:t>에 필요한 것들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647F2-4B49-4C20-9A81-4AC6E4CC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543" y="943994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Spring framework</a:t>
            </a:r>
            <a:br>
              <a:rPr lang="en-US" altLang="ko-KR" sz="2000" dirty="0"/>
            </a:br>
            <a:r>
              <a:rPr lang="en-US" altLang="ko-KR" sz="2000" dirty="0"/>
              <a:t>1.Spring-context</a:t>
            </a:r>
            <a:br>
              <a:rPr lang="en-US" altLang="ko-KR" sz="2000" dirty="0"/>
            </a:br>
            <a:r>
              <a:rPr lang="en-US" altLang="ko-KR" sz="2000" dirty="0"/>
              <a:t>2.spring-webmvc</a:t>
            </a:r>
          </a:p>
          <a:p>
            <a:r>
              <a:rPr lang="en-US" altLang="ko-KR" sz="2000" dirty="0" err="1"/>
              <a:t>Javax.servlet</a:t>
            </a:r>
            <a:br>
              <a:rPr lang="en-US" altLang="ko-KR" sz="2000" dirty="0"/>
            </a:br>
            <a:r>
              <a:rPr lang="en-US" altLang="ko-KR" sz="2000" dirty="0"/>
              <a:t>1.jstl</a:t>
            </a:r>
          </a:p>
          <a:p>
            <a:r>
              <a:rPr lang="en-US" altLang="ko-KR" sz="2000" dirty="0"/>
              <a:t>Web.xml </a:t>
            </a:r>
            <a:r>
              <a:rPr lang="ko-KR" altLang="en-US" sz="2000" dirty="0"/>
              <a:t>에 </a:t>
            </a:r>
            <a:r>
              <a:rPr lang="en-US" altLang="ko-KR" sz="2000" dirty="0" err="1"/>
              <a:t>DispatcherServlet</a:t>
            </a:r>
            <a:r>
              <a:rPr lang="en-US" altLang="ko-KR" sz="2000" dirty="0"/>
              <a:t> </a:t>
            </a:r>
            <a:r>
              <a:rPr lang="ko-KR" altLang="en-US" sz="2000" dirty="0"/>
              <a:t>설정 </a:t>
            </a:r>
            <a:endParaRPr lang="en-US" altLang="ko-KR" sz="2000" dirty="0"/>
          </a:p>
          <a:p>
            <a:r>
              <a:rPr lang="en-US" altLang="ko-KR" sz="2000" dirty="0"/>
              <a:t>application.xml (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 – main – webapp – WEB- INF – application.xml </a:t>
            </a:r>
            <a:r>
              <a:rPr lang="ko-KR" altLang="en-US" sz="2000" dirty="0"/>
              <a:t>생성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dirty="0"/>
              <a:t>1. </a:t>
            </a:r>
            <a:r>
              <a:rPr lang="ko-KR" altLang="en-US" sz="2000" dirty="0"/>
              <a:t>컴포넌트를 스프링 컨테이너로 등록하기 위해 </a:t>
            </a:r>
            <a:r>
              <a:rPr lang="en-US" altLang="ko-KR" sz="2000" dirty="0"/>
              <a:t>context </a:t>
            </a:r>
            <a:r>
              <a:rPr lang="ko-KR" altLang="en-US" sz="2000" dirty="0"/>
              <a:t>태그 선언</a:t>
            </a:r>
            <a:br>
              <a:rPr lang="en-US" altLang="ko-KR" sz="2000" dirty="0"/>
            </a:br>
            <a:r>
              <a:rPr lang="en-US" altLang="ko-KR" sz="2000" dirty="0"/>
              <a:t>2. </a:t>
            </a:r>
            <a:r>
              <a:rPr lang="ko-KR" altLang="en-US" sz="2000" dirty="0" err="1"/>
              <a:t>어노테이션</a:t>
            </a:r>
            <a:r>
              <a:rPr lang="ko-KR" altLang="en-US" sz="2000" dirty="0"/>
              <a:t> 사용시  </a:t>
            </a:r>
            <a:r>
              <a:rPr lang="ko-KR" altLang="en-US" sz="2000" dirty="0" err="1"/>
              <a:t>어노테이션</a:t>
            </a:r>
            <a:r>
              <a:rPr lang="ko-KR" altLang="en-US" sz="2000" dirty="0"/>
              <a:t> 태그 선언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5815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789D459-9979-4FAB-8D9C-BB1BB9E5CF74}"/>
              </a:ext>
            </a:extLst>
          </p:cNvPr>
          <p:cNvSpPr/>
          <p:nvPr/>
        </p:nvSpPr>
        <p:spPr>
          <a:xfrm>
            <a:off x="562708" y="2297723"/>
            <a:ext cx="1500554" cy="7971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클라이언트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E82BFFE-F950-4A9B-8932-48D1BC4D2F27}"/>
              </a:ext>
            </a:extLst>
          </p:cNvPr>
          <p:cNvSpPr/>
          <p:nvPr/>
        </p:nvSpPr>
        <p:spPr>
          <a:xfrm>
            <a:off x="2854568" y="2297722"/>
            <a:ext cx="1818815" cy="7971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DISPATCHER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6A4D744-B8B1-4E88-B945-9D52404B451D}"/>
              </a:ext>
            </a:extLst>
          </p:cNvPr>
          <p:cNvSpPr/>
          <p:nvPr/>
        </p:nvSpPr>
        <p:spPr>
          <a:xfrm>
            <a:off x="5146431" y="2297722"/>
            <a:ext cx="1500554" cy="7971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25737D4-CD8D-4FE5-86A4-1C2534516A81}"/>
              </a:ext>
            </a:extLst>
          </p:cNvPr>
          <p:cNvSpPr/>
          <p:nvPr/>
        </p:nvSpPr>
        <p:spPr>
          <a:xfrm>
            <a:off x="8047893" y="687996"/>
            <a:ext cx="1500554" cy="3165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3933E73-67D9-4684-83C5-E3CD1AB31FB1}"/>
              </a:ext>
            </a:extLst>
          </p:cNvPr>
          <p:cNvSpPr/>
          <p:nvPr/>
        </p:nvSpPr>
        <p:spPr>
          <a:xfrm>
            <a:off x="8047893" y="1231652"/>
            <a:ext cx="1500554" cy="3165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25F3082-FA3F-469D-B166-EF2F992A6905}"/>
              </a:ext>
            </a:extLst>
          </p:cNvPr>
          <p:cNvSpPr/>
          <p:nvPr/>
        </p:nvSpPr>
        <p:spPr>
          <a:xfrm>
            <a:off x="8047893" y="1713397"/>
            <a:ext cx="1500554" cy="3165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548708C-2CFB-42F1-A25A-1CE7B25910B1}"/>
              </a:ext>
            </a:extLst>
          </p:cNvPr>
          <p:cNvSpPr/>
          <p:nvPr/>
        </p:nvSpPr>
        <p:spPr>
          <a:xfrm>
            <a:off x="8047893" y="2297722"/>
            <a:ext cx="1500554" cy="3165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E72DBF-10C4-4583-8EAD-7F1218C7F7DD}"/>
              </a:ext>
            </a:extLst>
          </p:cNvPr>
          <p:cNvSpPr/>
          <p:nvPr/>
        </p:nvSpPr>
        <p:spPr>
          <a:xfrm>
            <a:off x="10105292" y="687996"/>
            <a:ext cx="844062" cy="543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DTO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68645CE-250D-4392-B9AD-221E90B28745}"/>
              </a:ext>
            </a:extLst>
          </p:cNvPr>
          <p:cNvSpPr/>
          <p:nvPr/>
        </p:nvSpPr>
        <p:spPr>
          <a:xfrm>
            <a:off x="10105292" y="1713397"/>
            <a:ext cx="844062" cy="543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0684275-17A3-420F-A2FC-36602F2F85C5}"/>
              </a:ext>
            </a:extLst>
          </p:cNvPr>
          <p:cNvSpPr/>
          <p:nvPr/>
        </p:nvSpPr>
        <p:spPr>
          <a:xfrm>
            <a:off x="11230708" y="687996"/>
            <a:ext cx="961292" cy="4376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8E5E87D-C619-44A6-9516-94573ECF428E}"/>
              </a:ext>
            </a:extLst>
          </p:cNvPr>
          <p:cNvSpPr/>
          <p:nvPr/>
        </p:nvSpPr>
        <p:spPr>
          <a:xfrm>
            <a:off x="5146431" y="3622432"/>
            <a:ext cx="1500554" cy="7971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FF7F68-9A4D-4694-B338-F03BCCD7B2AD}"/>
              </a:ext>
            </a:extLst>
          </p:cNvPr>
          <p:cNvSpPr txBox="1"/>
          <p:nvPr/>
        </p:nvSpPr>
        <p:spPr>
          <a:xfrm>
            <a:off x="3131799" y="506436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화면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5391D9-E8E7-4285-8BC4-A752E179398A}"/>
              </a:ext>
            </a:extLst>
          </p:cNvPr>
          <p:cNvSpPr txBox="1"/>
          <p:nvPr/>
        </p:nvSpPr>
        <p:spPr>
          <a:xfrm>
            <a:off x="6090685" y="506436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화면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F21249-E1FA-4196-A0EB-158E155642ED}"/>
              </a:ext>
            </a:extLst>
          </p:cNvPr>
          <p:cNvSpPr txBox="1"/>
          <p:nvPr/>
        </p:nvSpPr>
        <p:spPr>
          <a:xfrm>
            <a:off x="4673384" y="506436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화면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F13C5B-EB71-4F90-A5BC-4EDF2890CE49}"/>
              </a:ext>
            </a:extLst>
          </p:cNvPr>
          <p:cNvSpPr txBox="1"/>
          <p:nvPr/>
        </p:nvSpPr>
        <p:spPr>
          <a:xfrm>
            <a:off x="7507986" y="506436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화면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58750F-C1B8-481A-B2BE-ED120070DFE6}"/>
              </a:ext>
            </a:extLst>
          </p:cNvPr>
          <p:cNvSpPr txBox="1"/>
          <p:nvPr/>
        </p:nvSpPr>
        <p:spPr>
          <a:xfrm>
            <a:off x="9310506" y="3535418"/>
            <a:ext cx="12153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Controller</a:t>
            </a:r>
          </a:p>
          <a:p>
            <a:endParaRPr lang="en-US" altLang="ko-KR" dirty="0"/>
          </a:p>
          <a:p>
            <a:r>
              <a:rPr lang="en-US" altLang="ko-KR" dirty="0"/>
              <a:t>Service</a:t>
            </a:r>
          </a:p>
          <a:p>
            <a:endParaRPr lang="en-US" altLang="ko-KR" dirty="0"/>
          </a:p>
          <a:p>
            <a:r>
              <a:rPr lang="en-US" altLang="ko-KR" dirty="0"/>
              <a:t>Dao</a:t>
            </a:r>
          </a:p>
          <a:p>
            <a:endParaRPr lang="en-US" altLang="ko-KR" dirty="0"/>
          </a:p>
          <a:p>
            <a:r>
              <a:rPr lang="en-US" altLang="ko-KR" dirty="0" err="1"/>
              <a:t>Dto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uitility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158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236</Words>
  <Application>Microsoft Office PowerPoint</Application>
  <PresentationFormat>와이드스크린</PresentationFormat>
  <Paragraphs>63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Spring mvc</vt:lpstr>
      <vt:lpstr>1.Mvc  </vt:lpstr>
      <vt:lpstr>2.Spring의 mvc 프로젝트 구성요소</vt:lpstr>
      <vt:lpstr>3.이클립스 mvc에 필요한 것들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</dc:title>
  <dc:creator>i7C-402</dc:creator>
  <cp:lastModifiedBy>i7C-402</cp:lastModifiedBy>
  <cp:revision>6</cp:revision>
  <dcterms:created xsi:type="dcterms:W3CDTF">2024-04-09T00:45:37Z</dcterms:created>
  <dcterms:modified xsi:type="dcterms:W3CDTF">2024-04-09T08:07:42Z</dcterms:modified>
</cp:coreProperties>
</file>