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4" r:id="rId2"/>
    <p:sldId id="256" r:id="rId3"/>
    <p:sldId id="263" r:id="rId4"/>
    <p:sldId id="274" r:id="rId5"/>
    <p:sldId id="275" r:id="rId6"/>
    <p:sldId id="276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BE1A36B-B3DF-4085-BC41-73708578D7B4}">
          <p14:sldIdLst>
            <p14:sldId id="264"/>
            <p14:sldId id="256"/>
          </p14:sldIdLst>
        </p14:section>
        <p14:section name="제목 없는 구역" id="{904E6E44-D3E5-4808-A018-EB1BA7C0A77E}">
          <p14:sldIdLst>
            <p14:sldId id="263"/>
            <p14:sldId id="274"/>
            <p14:sldId id="275"/>
            <p14:sldId id="276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1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ACC6D60-70F0-498F-8B35-D6365E4CF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60494"/>
              </p:ext>
            </p:extLst>
          </p:nvPr>
        </p:nvGraphicFramePr>
        <p:xfrm>
          <a:off x="4043361" y="4066244"/>
          <a:ext cx="4225926" cy="186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963">
                  <a:extLst>
                    <a:ext uri="{9D8B030D-6E8A-4147-A177-3AD203B41FA5}">
                      <a16:colId xmlns:a16="http://schemas.microsoft.com/office/drawing/2014/main" val="2684380935"/>
                    </a:ext>
                  </a:extLst>
                </a:gridCol>
                <a:gridCol w="2112963">
                  <a:extLst>
                    <a:ext uri="{9D8B030D-6E8A-4147-A177-3AD203B41FA5}">
                      <a16:colId xmlns:a16="http://schemas.microsoft.com/office/drawing/2014/main" val="4206209920"/>
                    </a:ext>
                  </a:extLst>
                </a:gridCol>
              </a:tblGrid>
              <a:tr h="931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339489"/>
                  </a:ext>
                </a:extLst>
              </a:tr>
              <a:tr h="931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채경철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이유재선생님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3405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D0AEEFE-2709-40FC-8BE5-5882B1DCC2D1}"/>
              </a:ext>
            </a:extLst>
          </p:cNvPr>
          <p:cNvSpPr txBox="1"/>
          <p:nvPr/>
        </p:nvSpPr>
        <p:spPr>
          <a:xfrm>
            <a:off x="4333874" y="1269847"/>
            <a:ext cx="3644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0070C0"/>
                </a:solidFill>
              </a:rPr>
              <a:t>  스토리보드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BE5EA-2FB3-46B5-8D0F-588761826639}"/>
              </a:ext>
            </a:extLst>
          </p:cNvPr>
          <p:cNvSpPr txBox="1"/>
          <p:nvPr/>
        </p:nvSpPr>
        <p:spPr>
          <a:xfrm>
            <a:off x="5257800" y="3193762"/>
            <a:ext cx="287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2024-03-08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862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280F28-AE35-4EB2-8D15-9822C5984ACB}"/>
              </a:ext>
            </a:extLst>
          </p:cNvPr>
          <p:cNvSpPr/>
          <p:nvPr/>
        </p:nvSpPr>
        <p:spPr>
          <a:xfrm>
            <a:off x="5347810" y="3363685"/>
            <a:ext cx="1398223" cy="758411"/>
          </a:xfrm>
          <a:prstGeom prst="rect">
            <a:avLst/>
          </a:prstGeom>
          <a:solidFill>
            <a:srgbClr val="DF11C6">
              <a:alpha val="50000"/>
            </a:srgbClr>
          </a:solidFill>
          <a:ln w="15875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7F76F9F-BC0B-427A-A7BD-12678302AB4B}"/>
              </a:ext>
            </a:extLst>
          </p:cNvPr>
          <p:cNvSpPr/>
          <p:nvPr/>
        </p:nvSpPr>
        <p:spPr>
          <a:xfrm>
            <a:off x="7772400" y="4418556"/>
            <a:ext cx="1388154" cy="344957"/>
          </a:xfrm>
          <a:prstGeom prst="rect">
            <a:avLst/>
          </a:prstGeom>
          <a:solidFill>
            <a:srgbClr val="DF11C6">
              <a:alpha val="50000"/>
            </a:srgbClr>
          </a:solidFill>
          <a:ln w="15875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5A1526-6664-4619-91E4-E2CAB9B40F8D}"/>
              </a:ext>
            </a:extLst>
          </p:cNvPr>
          <p:cNvSpPr/>
          <p:nvPr/>
        </p:nvSpPr>
        <p:spPr>
          <a:xfrm>
            <a:off x="9013214" y="2839844"/>
            <a:ext cx="1398223" cy="1536519"/>
          </a:xfrm>
          <a:prstGeom prst="rect">
            <a:avLst/>
          </a:prstGeom>
          <a:solidFill>
            <a:srgbClr val="DF11C6">
              <a:alpha val="50000"/>
            </a:srgbClr>
          </a:solidFill>
          <a:ln w="15875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02A139-4E2C-4AEB-B018-FD441329FCC5}"/>
              </a:ext>
            </a:extLst>
          </p:cNvPr>
          <p:cNvSpPr/>
          <p:nvPr/>
        </p:nvSpPr>
        <p:spPr>
          <a:xfrm>
            <a:off x="4299359" y="788018"/>
            <a:ext cx="1551963" cy="3271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Home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C760B61-503B-4E4F-AFD0-D6AC1992CB23}"/>
              </a:ext>
            </a:extLst>
          </p:cNvPr>
          <p:cNvSpPr/>
          <p:nvPr/>
        </p:nvSpPr>
        <p:spPr>
          <a:xfrm>
            <a:off x="586531" y="2191381"/>
            <a:ext cx="1551963" cy="3271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 US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6FD992F-3573-4E1E-9591-C9784C84124E}"/>
              </a:ext>
            </a:extLst>
          </p:cNvPr>
          <p:cNvSpPr/>
          <p:nvPr/>
        </p:nvSpPr>
        <p:spPr>
          <a:xfrm>
            <a:off x="2399252" y="2200712"/>
            <a:ext cx="1551963" cy="3271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사업소개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D05C0E7-95AA-45D0-9A22-83702708BDFF}"/>
              </a:ext>
            </a:extLst>
          </p:cNvPr>
          <p:cNvSpPr/>
          <p:nvPr/>
        </p:nvSpPr>
        <p:spPr>
          <a:xfrm>
            <a:off x="6688824" y="2193947"/>
            <a:ext cx="1551963" cy="3271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17D75DC-7B8B-41AF-8058-B5A1464807FE}"/>
              </a:ext>
            </a:extLst>
          </p:cNvPr>
          <p:cNvSpPr/>
          <p:nvPr/>
        </p:nvSpPr>
        <p:spPr>
          <a:xfrm>
            <a:off x="4346197" y="2200712"/>
            <a:ext cx="1551963" cy="3271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제품소개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7849A8-59AA-4C38-9EDE-A039B89C9FBD}"/>
              </a:ext>
            </a:extLst>
          </p:cNvPr>
          <p:cNvSpPr/>
          <p:nvPr/>
        </p:nvSpPr>
        <p:spPr>
          <a:xfrm>
            <a:off x="6340679" y="1016772"/>
            <a:ext cx="1551963" cy="3271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96E2A47-68F7-4C25-AC1E-4FF73E5A47A5}"/>
              </a:ext>
            </a:extLst>
          </p:cNvPr>
          <p:cNvSpPr/>
          <p:nvPr/>
        </p:nvSpPr>
        <p:spPr>
          <a:xfrm>
            <a:off x="744341" y="2930952"/>
            <a:ext cx="1206616" cy="25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회사소개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AC79175-AE2A-4535-A10C-C8533A58F4D0}"/>
              </a:ext>
            </a:extLst>
          </p:cNvPr>
          <p:cNvSpPr/>
          <p:nvPr/>
        </p:nvSpPr>
        <p:spPr>
          <a:xfrm>
            <a:off x="741153" y="3539353"/>
            <a:ext cx="1206616" cy="25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연혁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928E070-68D9-4952-BCE6-0A12BEE5C9EA}"/>
              </a:ext>
            </a:extLst>
          </p:cNvPr>
          <p:cNvSpPr/>
          <p:nvPr/>
        </p:nvSpPr>
        <p:spPr>
          <a:xfrm>
            <a:off x="741152" y="4121995"/>
            <a:ext cx="1206616" cy="25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조직도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8F70BDF-C10D-46CF-9153-03818D274945}"/>
              </a:ext>
            </a:extLst>
          </p:cNvPr>
          <p:cNvSpPr/>
          <p:nvPr/>
        </p:nvSpPr>
        <p:spPr>
          <a:xfrm>
            <a:off x="741154" y="4718601"/>
            <a:ext cx="1206616" cy="25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찾아오시는길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DCF42ED-1D7A-4D0D-B63C-ADA4D8A95536}"/>
              </a:ext>
            </a:extLst>
          </p:cNvPr>
          <p:cNvSpPr/>
          <p:nvPr/>
        </p:nvSpPr>
        <p:spPr>
          <a:xfrm>
            <a:off x="2626969" y="2940283"/>
            <a:ext cx="1206616" cy="25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사업영역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1A64AD7-E2C7-47A5-8755-6FD5DBEA9F3C}"/>
              </a:ext>
            </a:extLst>
          </p:cNvPr>
          <p:cNvSpPr/>
          <p:nvPr/>
        </p:nvSpPr>
        <p:spPr>
          <a:xfrm>
            <a:off x="2634380" y="3539353"/>
            <a:ext cx="1206616" cy="25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사업소개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C7E3D5-1673-4ADE-8438-1639E3167C32}"/>
              </a:ext>
            </a:extLst>
          </p:cNvPr>
          <p:cNvSpPr/>
          <p:nvPr/>
        </p:nvSpPr>
        <p:spPr>
          <a:xfrm>
            <a:off x="2643710" y="4121995"/>
            <a:ext cx="1206616" cy="25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사업소개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5786CE-7051-4FB2-8C2C-074C0686D33A}"/>
              </a:ext>
            </a:extLst>
          </p:cNvPr>
          <p:cNvSpPr/>
          <p:nvPr/>
        </p:nvSpPr>
        <p:spPr>
          <a:xfrm>
            <a:off x="4543954" y="2930952"/>
            <a:ext cx="1206616" cy="25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제품소개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E1E9979-776B-461A-A06F-E1845D20CABF}"/>
              </a:ext>
            </a:extLst>
          </p:cNvPr>
          <p:cNvSpPr/>
          <p:nvPr/>
        </p:nvSpPr>
        <p:spPr>
          <a:xfrm>
            <a:off x="4543954" y="4559977"/>
            <a:ext cx="1206616" cy="25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제품소개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32470BB-4366-4E6B-9AEF-40276C99ED5C}"/>
              </a:ext>
            </a:extLst>
          </p:cNvPr>
          <p:cNvSpPr/>
          <p:nvPr/>
        </p:nvSpPr>
        <p:spPr>
          <a:xfrm>
            <a:off x="5460639" y="3813750"/>
            <a:ext cx="1206616" cy="25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구매예약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6D34D54-0288-464C-BBFB-C74977A2DAC0}"/>
              </a:ext>
            </a:extLst>
          </p:cNvPr>
          <p:cNvSpPr/>
          <p:nvPr/>
        </p:nvSpPr>
        <p:spPr>
          <a:xfrm>
            <a:off x="5441968" y="3436664"/>
            <a:ext cx="1206616" cy="25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구매문의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CC644FE-2321-4EDB-98F1-A8F1CFD58213}"/>
              </a:ext>
            </a:extLst>
          </p:cNvPr>
          <p:cNvSpPr/>
          <p:nvPr/>
        </p:nvSpPr>
        <p:spPr>
          <a:xfrm>
            <a:off x="6926813" y="2930954"/>
            <a:ext cx="1206616" cy="25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2F52CE5-C1ED-40FD-BA7F-9EBC3ACBA830}"/>
              </a:ext>
            </a:extLst>
          </p:cNvPr>
          <p:cNvSpPr/>
          <p:nvPr/>
        </p:nvSpPr>
        <p:spPr>
          <a:xfrm>
            <a:off x="7859190" y="4460792"/>
            <a:ext cx="1206616" cy="25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1:1</a:t>
            </a:r>
            <a:r>
              <a:rPr lang="ko-KR" altLang="en-US" sz="1200" dirty="0">
                <a:solidFill>
                  <a:schemeClr val="tx1"/>
                </a:solidFill>
              </a:rPr>
              <a:t>문의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453AB02-FD14-45B3-B5A8-BF6169595CA0}"/>
              </a:ext>
            </a:extLst>
          </p:cNvPr>
          <p:cNvSpPr/>
          <p:nvPr/>
        </p:nvSpPr>
        <p:spPr>
          <a:xfrm>
            <a:off x="6954805" y="4094004"/>
            <a:ext cx="1206616" cy="25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7720E14-CE6F-45C2-BB73-6E107D91BA26}"/>
              </a:ext>
            </a:extLst>
          </p:cNvPr>
          <p:cNvSpPr/>
          <p:nvPr/>
        </p:nvSpPr>
        <p:spPr>
          <a:xfrm>
            <a:off x="6954804" y="3527242"/>
            <a:ext cx="1206616" cy="2431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FAQ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76B43F6-6ACE-4080-B6B4-486F389C41C0}"/>
              </a:ext>
            </a:extLst>
          </p:cNvPr>
          <p:cNvSpPr/>
          <p:nvPr/>
        </p:nvSpPr>
        <p:spPr>
          <a:xfrm>
            <a:off x="6966526" y="4957002"/>
            <a:ext cx="1206616" cy="25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Q&amp;A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D0415C4-776F-4FB6-BB71-5D8C7FD3F7ED}"/>
              </a:ext>
            </a:extLst>
          </p:cNvPr>
          <p:cNvSpPr/>
          <p:nvPr/>
        </p:nvSpPr>
        <p:spPr>
          <a:xfrm>
            <a:off x="9109018" y="2906543"/>
            <a:ext cx="1206616" cy="25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정보수정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BF81098-4067-44C2-9117-21EB806CB958}"/>
              </a:ext>
            </a:extLst>
          </p:cNvPr>
          <p:cNvSpPr/>
          <p:nvPr/>
        </p:nvSpPr>
        <p:spPr>
          <a:xfrm>
            <a:off x="8896527" y="2175285"/>
            <a:ext cx="1551963" cy="3271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303A605-FBCC-479A-AC1A-88C99A0DB12B}"/>
              </a:ext>
            </a:extLst>
          </p:cNvPr>
          <p:cNvSpPr/>
          <p:nvPr/>
        </p:nvSpPr>
        <p:spPr>
          <a:xfrm>
            <a:off x="9109018" y="3499509"/>
            <a:ext cx="1206616" cy="25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비밀번호수정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37BE550-8F00-4B96-988F-FC69F7A85FD0}"/>
              </a:ext>
            </a:extLst>
          </p:cNvPr>
          <p:cNvSpPr/>
          <p:nvPr/>
        </p:nvSpPr>
        <p:spPr>
          <a:xfrm>
            <a:off x="9127680" y="4084650"/>
            <a:ext cx="1206616" cy="25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구매예약내역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6E3C6D5-4029-4443-AD26-715C52B40775}"/>
              </a:ext>
            </a:extLst>
          </p:cNvPr>
          <p:cNvSpPr/>
          <p:nvPr/>
        </p:nvSpPr>
        <p:spPr>
          <a:xfrm>
            <a:off x="8679810" y="860820"/>
            <a:ext cx="1206616" cy="25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A76BB0B-3BC8-434F-86BA-8553061563D2}"/>
              </a:ext>
            </a:extLst>
          </p:cNvPr>
          <p:cNvSpPr/>
          <p:nvPr/>
        </p:nvSpPr>
        <p:spPr>
          <a:xfrm>
            <a:off x="8679810" y="1280842"/>
            <a:ext cx="1206616" cy="25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정보수정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AAC598D-D14F-4348-8BF6-7817FA5931E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75341" y="1115188"/>
            <a:ext cx="0" cy="53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128622B-575A-4D99-83DF-30480786F570}"/>
              </a:ext>
            </a:extLst>
          </p:cNvPr>
          <p:cNvCxnSpPr>
            <a:cxnSpLocks/>
          </p:cNvCxnSpPr>
          <p:nvPr/>
        </p:nvCxnSpPr>
        <p:spPr>
          <a:xfrm flipH="1">
            <a:off x="1343608" y="1651518"/>
            <a:ext cx="3731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938486E-AF65-4A4E-8DCB-EDB59E95C0DF}"/>
              </a:ext>
            </a:extLst>
          </p:cNvPr>
          <p:cNvCxnSpPr>
            <a:cxnSpLocks/>
          </p:cNvCxnSpPr>
          <p:nvPr/>
        </p:nvCxnSpPr>
        <p:spPr>
          <a:xfrm flipH="1">
            <a:off x="5075343" y="1651518"/>
            <a:ext cx="2466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67E5D85-1328-4CEE-809D-4F72DBB0885F}"/>
              </a:ext>
            </a:extLst>
          </p:cNvPr>
          <p:cNvCxnSpPr>
            <a:cxnSpLocks/>
          </p:cNvCxnSpPr>
          <p:nvPr/>
        </p:nvCxnSpPr>
        <p:spPr>
          <a:xfrm>
            <a:off x="3230990" y="1664382"/>
            <a:ext cx="0" cy="53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0122849-30AB-4EA2-AA92-6A5372052917}"/>
              </a:ext>
            </a:extLst>
          </p:cNvPr>
          <p:cNvCxnSpPr>
            <a:cxnSpLocks/>
          </p:cNvCxnSpPr>
          <p:nvPr/>
        </p:nvCxnSpPr>
        <p:spPr>
          <a:xfrm>
            <a:off x="1343608" y="1651518"/>
            <a:ext cx="0" cy="53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834BDC6-0DC3-4C0D-87FD-ED38B7624433}"/>
              </a:ext>
            </a:extLst>
          </p:cNvPr>
          <p:cNvCxnSpPr>
            <a:cxnSpLocks/>
          </p:cNvCxnSpPr>
          <p:nvPr/>
        </p:nvCxnSpPr>
        <p:spPr>
          <a:xfrm>
            <a:off x="5199749" y="1664382"/>
            <a:ext cx="0" cy="53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3F7BF51-6BFF-4F49-88FA-76D20A73285E}"/>
              </a:ext>
            </a:extLst>
          </p:cNvPr>
          <p:cNvCxnSpPr>
            <a:cxnSpLocks/>
          </p:cNvCxnSpPr>
          <p:nvPr/>
        </p:nvCxnSpPr>
        <p:spPr>
          <a:xfrm>
            <a:off x="9685176" y="1638955"/>
            <a:ext cx="0" cy="53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FC5283A-C09D-4E48-B560-0356DFD3B952}"/>
              </a:ext>
            </a:extLst>
          </p:cNvPr>
          <p:cNvCxnSpPr>
            <a:cxnSpLocks/>
          </p:cNvCxnSpPr>
          <p:nvPr/>
        </p:nvCxnSpPr>
        <p:spPr>
          <a:xfrm>
            <a:off x="7541435" y="1651518"/>
            <a:ext cx="0" cy="53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39744A4-F9FE-4100-9C2E-5489A69D1F2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075341" y="1180357"/>
            <a:ext cx="1265338" cy="13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B528160-332A-4575-9F18-77E1F1C2A32A}"/>
              </a:ext>
            </a:extLst>
          </p:cNvPr>
          <p:cNvCxnSpPr>
            <a:cxnSpLocks/>
          </p:cNvCxnSpPr>
          <p:nvPr/>
        </p:nvCxnSpPr>
        <p:spPr>
          <a:xfrm flipH="1">
            <a:off x="7892642" y="1148093"/>
            <a:ext cx="348145" cy="29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17BD0E8-F681-441B-B8B0-D83EF8AD1D86}"/>
              </a:ext>
            </a:extLst>
          </p:cNvPr>
          <p:cNvCxnSpPr>
            <a:cxnSpLocks/>
          </p:cNvCxnSpPr>
          <p:nvPr/>
        </p:nvCxnSpPr>
        <p:spPr>
          <a:xfrm flipH="1">
            <a:off x="8240787" y="985087"/>
            <a:ext cx="44828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08A8AE2-947C-47A4-B989-4D525C6789C2}"/>
              </a:ext>
            </a:extLst>
          </p:cNvPr>
          <p:cNvCxnSpPr>
            <a:cxnSpLocks/>
          </p:cNvCxnSpPr>
          <p:nvPr/>
        </p:nvCxnSpPr>
        <p:spPr>
          <a:xfrm flipH="1">
            <a:off x="8240787" y="1406454"/>
            <a:ext cx="42962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71DCF0A-4A25-4525-AECD-4F4FD9DE05BB}"/>
              </a:ext>
            </a:extLst>
          </p:cNvPr>
          <p:cNvCxnSpPr>
            <a:cxnSpLocks/>
          </p:cNvCxnSpPr>
          <p:nvPr/>
        </p:nvCxnSpPr>
        <p:spPr>
          <a:xfrm>
            <a:off x="8240787" y="993890"/>
            <a:ext cx="0" cy="41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8AAB991-4BAC-416D-85BD-39CB2507DFF3}"/>
              </a:ext>
            </a:extLst>
          </p:cNvPr>
          <p:cNvCxnSpPr>
            <a:cxnSpLocks/>
          </p:cNvCxnSpPr>
          <p:nvPr/>
        </p:nvCxnSpPr>
        <p:spPr>
          <a:xfrm flipH="1">
            <a:off x="7560609" y="1651517"/>
            <a:ext cx="2124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094FA41-397D-460F-87AA-85E806586901}"/>
              </a:ext>
            </a:extLst>
          </p:cNvPr>
          <p:cNvCxnSpPr>
            <a:cxnSpLocks/>
          </p:cNvCxnSpPr>
          <p:nvPr/>
        </p:nvCxnSpPr>
        <p:spPr>
          <a:xfrm>
            <a:off x="3230990" y="2535244"/>
            <a:ext cx="0" cy="40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48FFE044-DACE-426F-A58D-EED5B7CAFD1B}"/>
              </a:ext>
            </a:extLst>
          </p:cNvPr>
          <p:cNvCxnSpPr>
            <a:cxnSpLocks/>
          </p:cNvCxnSpPr>
          <p:nvPr/>
        </p:nvCxnSpPr>
        <p:spPr>
          <a:xfrm>
            <a:off x="1343608" y="2527882"/>
            <a:ext cx="0" cy="40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6E30EADD-CC59-47CB-8011-CC4A5021E192}"/>
              </a:ext>
            </a:extLst>
          </p:cNvPr>
          <p:cNvCxnSpPr>
            <a:cxnSpLocks/>
          </p:cNvCxnSpPr>
          <p:nvPr/>
        </p:nvCxnSpPr>
        <p:spPr>
          <a:xfrm>
            <a:off x="5134063" y="2529954"/>
            <a:ext cx="0" cy="40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76FBC7A-B097-422E-B3D4-0306DFE91940}"/>
              </a:ext>
            </a:extLst>
          </p:cNvPr>
          <p:cNvCxnSpPr>
            <a:cxnSpLocks/>
          </p:cNvCxnSpPr>
          <p:nvPr/>
        </p:nvCxnSpPr>
        <p:spPr>
          <a:xfrm>
            <a:off x="7541435" y="2527882"/>
            <a:ext cx="0" cy="40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F43A32D-8386-4CB4-A574-B8D13F9FE40B}"/>
              </a:ext>
            </a:extLst>
          </p:cNvPr>
          <p:cNvCxnSpPr>
            <a:cxnSpLocks/>
          </p:cNvCxnSpPr>
          <p:nvPr/>
        </p:nvCxnSpPr>
        <p:spPr>
          <a:xfrm>
            <a:off x="9694507" y="2499890"/>
            <a:ext cx="0" cy="40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00145C8F-7605-4176-BF10-85995CA5D7BF}"/>
              </a:ext>
            </a:extLst>
          </p:cNvPr>
          <p:cNvCxnSpPr>
            <a:cxnSpLocks/>
          </p:cNvCxnSpPr>
          <p:nvPr/>
        </p:nvCxnSpPr>
        <p:spPr>
          <a:xfrm>
            <a:off x="1343608" y="3181965"/>
            <a:ext cx="0" cy="3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22D62AC-CF1A-4900-9FC8-4D5F089830EF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147262" y="3185320"/>
            <a:ext cx="0" cy="137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4EEC518-0032-49F6-9B4B-F34DEFDD91F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47262" y="3563848"/>
            <a:ext cx="294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050F850E-2DE5-4E65-9559-BA291E05ADD2}"/>
              </a:ext>
            </a:extLst>
          </p:cNvPr>
          <p:cNvCxnSpPr>
            <a:cxnSpLocks/>
          </p:cNvCxnSpPr>
          <p:nvPr/>
        </p:nvCxnSpPr>
        <p:spPr>
          <a:xfrm>
            <a:off x="3230277" y="3193816"/>
            <a:ext cx="0" cy="3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D77560EE-0418-409A-B13B-77D84E517D3F}"/>
              </a:ext>
            </a:extLst>
          </p:cNvPr>
          <p:cNvCxnSpPr>
            <a:cxnSpLocks/>
          </p:cNvCxnSpPr>
          <p:nvPr/>
        </p:nvCxnSpPr>
        <p:spPr>
          <a:xfrm>
            <a:off x="1352939" y="4369623"/>
            <a:ext cx="0" cy="3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812E5C4-7B4C-4063-A43D-F91F51669435}"/>
              </a:ext>
            </a:extLst>
          </p:cNvPr>
          <p:cNvCxnSpPr>
            <a:cxnSpLocks/>
          </p:cNvCxnSpPr>
          <p:nvPr/>
        </p:nvCxnSpPr>
        <p:spPr>
          <a:xfrm>
            <a:off x="1343608" y="3789543"/>
            <a:ext cx="0" cy="3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0932AF65-C96D-411D-A51B-5AE6926EEF7D}"/>
              </a:ext>
            </a:extLst>
          </p:cNvPr>
          <p:cNvCxnSpPr>
            <a:cxnSpLocks/>
          </p:cNvCxnSpPr>
          <p:nvPr/>
        </p:nvCxnSpPr>
        <p:spPr>
          <a:xfrm>
            <a:off x="7558112" y="3762283"/>
            <a:ext cx="0" cy="3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B287B7D-7C92-40AE-ADC6-B2A27D966A68}"/>
              </a:ext>
            </a:extLst>
          </p:cNvPr>
          <p:cNvCxnSpPr>
            <a:cxnSpLocks/>
          </p:cNvCxnSpPr>
          <p:nvPr/>
        </p:nvCxnSpPr>
        <p:spPr>
          <a:xfrm>
            <a:off x="3237688" y="3789543"/>
            <a:ext cx="0" cy="3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0967120B-4CB0-4561-BB41-8B799F45593D}"/>
              </a:ext>
            </a:extLst>
          </p:cNvPr>
          <p:cNvCxnSpPr>
            <a:cxnSpLocks/>
          </p:cNvCxnSpPr>
          <p:nvPr/>
        </p:nvCxnSpPr>
        <p:spPr>
          <a:xfrm>
            <a:off x="7548781" y="3181995"/>
            <a:ext cx="0" cy="3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677E0F0-690B-43B2-8A5D-9F7BAF619E23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7558113" y="4348372"/>
            <a:ext cx="11721" cy="60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7BADA68F-7B63-4944-96DD-BAC2A15CE498}"/>
              </a:ext>
            </a:extLst>
          </p:cNvPr>
          <p:cNvCxnSpPr>
            <a:cxnSpLocks/>
          </p:cNvCxnSpPr>
          <p:nvPr/>
        </p:nvCxnSpPr>
        <p:spPr>
          <a:xfrm>
            <a:off x="9706947" y="3761550"/>
            <a:ext cx="0" cy="3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48481D4-7BF0-4A53-9D51-8967FE5FA44A}"/>
              </a:ext>
            </a:extLst>
          </p:cNvPr>
          <p:cNvCxnSpPr>
            <a:cxnSpLocks/>
          </p:cNvCxnSpPr>
          <p:nvPr/>
        </p:nvCxnSpPr>
        <p:spPr>
          <a:xfrm>
            <a:off x="9700727" y="3156492"/>
            <a:ext cx="0" cy="3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176A89EC-18D1-459D-8465-5011DECFBCC3}"/>
              </a:ext>
            </a:extLst>
          </p:cNvPr>
          <p:cNvCxnSpPr>
            <a:cxnSpLocks/>
          </p:cNvCxnSpPr>
          <p:nvPr/>
        </p:nvCxnSpPr>
        <p:spPr>
          <a:xfrm>
            <a:off x="5147262" y="3968175"/>
            <a:ext cx="294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4F07EA56-241A-4697-886B-1B86C6A4D310}"/>
              </a:ext>
            </a:extLst>
          </p:cNvPr>
          <p:cNvCxnSpPr>
            <a:cxnSpLocks/>
          </p:cNvCxnSpPr>
          <p:nvPr/>
        </p:nvCxnSpPr>
        <p:spPr>
          <a:xfrm>
            <a:off x="7564484" y="4559977"/>
            <a:ext cx="294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47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2A6957FD-3B90-47E6-AD1C-828A04C13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76" y="2337316"/>
            <a:ext cx="7676854" cy="333481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16DBDD-E499-4CFB-8845-26B5F26D45EA}"/>
              </a:ext>
            </a:extLst>
          </p:cNvPr>
          <p:cNvCxnSpPr>
            <a:cxnSpLocks/>
          </p:cNvCxnSpPr>
          <p:nvPr/>
        </p:nvCxnSpPr>
        <p:spPr>
          <a:xfrm>
            <a:off x="0" y="1623527"/>
            <a:ext cx="91346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DB2A610-4BF3-4CF3-A68E-27445A7ED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30" y="847816"/>
            <a:ext cx="1667108" cy="743054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3423A5A-A64B-419C-981F-E219E8700978}"/>
              </a:ext>
            </a:extLst>
          </p:cNvPr>
          <p:cNvSpPr/>
          <p:nvPr/>
        </p:nvSpPr>
        <p:spPr>
          <a:xfrm>
            <a:off x="4131280" y="1219343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  <a:endParaRPr lang="ko-KR" altLang="en-US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412625F-517D-420A-A6B5-93B11FCFCC17}"/>
              </a:ext>
            </a:extLst>
          </p:cNvPr>
          <p:cNvSpPr/>
          <p:nvPr/>
        </p:nvSpPr>
        <p:spPr>
          <a:xfrm>
            <a:off x="5160757" y="1225647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사업소개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20C0904-4246-4C93-B72C-A2C89054F22D}"/>
              </a:ext>
            </a:extLst>
          </p:cNvPr>
          <p:cNvSpPr/>
          <p:nvPr/>
        </p:nvSpPr>
        <p:spPr>
          <a:xfrm>
            <a:off x="7219711" y="1219343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D96690E-D9A8-4823-8A44-9917FDE6F1A2}"/>
              </a:ext>
            </a:extLst>
          </p:cNvPr>
          <p:cNvSpPr/>
          <p:nvPr/>
        </p:nvSpPr>
        <p:spPr>
          <a:xfrm>
            <a:off x="6190234" y="1219343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제품소개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35AFCE-271D-488A-9485-3DA963D2195C}"/>
              </a:ext>
            </a:extLst>
          </p:cNvPr>
          <p:cNvSpPr txBox="1"/>
          <p:nvPr/>
        </p:nvSpPr>
        <p:spPr>
          <a:xfrm>
            <a:off x="9283959" y="765110"/>
            <a:ext cx="2908041" cy="369332"/>
          </a:xfrm>
          <a:prstGeom prst="rect">
            <a:avLst/>
          </a:prstGeom>
          <a:solidFill>
            <a:srgbClr val="00B0F0"/>
          </a:solidFill>
          <a:ln w="158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HOME </a:t>
            </a:r>
            <a:r>
              <a:rPr lang="ko-KR" altLang="en-US" dirty="0"/>
              <a:t>화면설정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25A2FB-1A86-4067-8129-509E885E7E2A}"/>
              </a:ext>
            </a:extLst>
          </p:cNvPr>
          <p:cNvSpPr/>
          <p:nvPr/>
        </p:nvSpPr>
        <p:spPr>
          <a:xfrm>
            <a:off x="9283959" y="1134442"/>
            <a:ext cx="2908041" cy="4958429"/>
          </a:xfrm>
          <a:prstGeom prst="rect">
            <a:avLst/>
          </a:prstGeom>
          <a:solidFill>
            <a:schemeClr val="bg2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482C7C-C8AF-4367-B004-C2F980CD9527}"/>
              </a:ext>
            </a:extLst>
          </p:cNvPr>
          <p:cNvSpPr txBox="1"/>
          <p:nvPr/>
        </p:nvSpPr>
        <p:spPr>
          <a:xfrm>
            <a:off x="9442580" y="1219343"/>
            <a:ext cx="24601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100" dirty="0"/>
              <a:t>Logo </a:t>
            </a:r>
            <a:r>
              <a:rPr lang="ko-KR" altLang="en-US" sz="1100" dirty="0"/>
              <a:t>박스를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홈 화면으로 이동</a:t>
            </a:r>
            <a:endParaRPr lang="en-US" altLang="ko-KR" sz="1100" dirty="0"/>
          </a:p>
          <a:p>
            <a:pPr marL="342900" indent="-342900">
              <a:buAutoNum type="arabicPeriod"/>
            </a:pPr>
            <a:endParaRPr lang="en-US" altLang="ko-KR" sz="1100" dirty="0"/>
          </a:p>
          <a:p>
            <a:pPr marL="342900" indent="-342900">
              <a:buAutoNum type="arabicPeriod"/>
            </a:pPr>
            <a:r>
              <a:rPr lang="en-US" altLang="ko-KR" sz="1100" dirty="0"/>
              <a:t>Top</a:t>
            </a:r>
            <a:r>
              <a:rPr lang="ko-KR" altLang="en-US" sz="1100" dirty="0"/>
              <a:t>메뉴 </a:t>
            </a:r>
            <a:r>
              <a:rPr lang="en-US" altLang="ko-KR" sz="1100" dirty="0"/>
              <a:t>mouse over</a:t>
            </a:r>
            <a:r>
              <a:rPr lang="ko-KR" altLang="en-US" sz="1100" dirty="0"/>
              <a:t>시 </a:t>
            </a:r>
            <a:br>
              <a:rPr lang="en-US" altLang="ko-KR" sz="1100" dirty="0"/>
            </a:br>
            <a:r>
              <a:rPr lang="en-US" altLang="ko-KR" sz="1100" dirty="0"/>
              <a:t>-</a:t>
            </a:r>
            <a:r>
              <a:rPr lang="ko-KR" altLang="en-US" sz="1100" dirty="0" err="1"/>
              <a:t>메뉴명</a:t>
            </a:r>
            <a:r>
              <a:rPr lang="ko-KR" altLang="en-US" sz="1100" dirty="0"/>
              <a:t> </a:t>
            </a:r>
            <a:r>
              <a:rPr lang="en-US" altLang="ko-KR" sz="1100" dirty="0"/>
              <a:t>bold &amp; sub </a:t>
            </a:r>
            <a:r>
              <a:rPr lang="ko-KR" altLang="en-US" sz="1100" dirty="0"/>
              <a:t>메뉴 하단표기</a:t>
            </a:r>
            <a:endParaRPr lang="en-US" altLang="ko-KR" sz="1100" dirty="0"/>
          </a:p>
          <a:p>
            <a:pPr marL="342900" indent="-342900">
              <a:buAutoNum type="arabicPeriod"/>
            </a:pPr>
            <a:endParaRPr lang="en-US" altLang="ko-KR" sz="1100" dirty="0"/>
          </a:p>
          <a:p>
            <a:pPr marL="342900" indent="-342900">
              <a:buAutoNum type="arabicPeriod"/>
            </a:pPr>
            <a:r>
              <a:rPr lang="en-US" altLang="ko-KR" sz="1100" dirty="0"/>
              <a:t>Sub</a:t>
            </a:r>
            <a:r>
              <a:rPr lang="ko-KR" altLang="en-US" sz="1100" dirty="0"/>
              <a:t>메뉴 </a:t>
            </a:r>
            <a:r>
              <a:rPr lang="en-US" altLang="ko-KR" sz="1100" dirty="0"/>
              <a:t>click</a:t>
            </a:r>
            <a:r>
              <a:rPr lang="ko-KR" altLang="en-US" sz="1100" dirty="0"/>
              <a:t>시 페이지이동</a:t>
            </a:r>
            <a:endParaRPr lang="en-US" altLang="ko-KR" sz="1100" dirty="0"/>
          </a:p>
          <a:p>
            <a:pPr marL="342900" indent="-342900">
              <a:buAutoNum type="arabicPeriod"/>
            </a:pPr>
            <a:endParaRPr lang="en-US" altLang="ko-KR" sz="1100" dirty="0"/>
          </a:p>
          <a:p>
            <a:pPr marL="342900" indent="-342900">
              <a:buAutoNum type="arabicPeriod"/>
            </a:pPr>
            <a:r>
              <a:rPr lang="en-US" altLang="ko-KR" sz="1100" dirty="0"/>
              <a:t>LOGIN, </a:t>
            </a:r>
            <a:r>
              <a:rPr lang="ko-KR" altLang="en-US" sz="1100" dirty="0"/>
              <a:t>회원가입</a:t>
            </a:r>
            <a:r>
              <a:rPr lang="en-US" altLang="ko-KR" sz="1100" dirty="0"/>
              <a:t> </a:t>
            </a:r>
            <a:r>
              <a:rPr lang="ko-KR" altLang="en-US" sz="1100" dirty="0"/>
              <a:t>메뉴 </a:t>
            </a:r>
            <a:r>
              <a:rPr lang="en-US" altLang="ko-KR" sz="1100" dirty="0"/>
              <a:t>Mouse over</a:t>
            </a:r>
            <a:r>
              <a:rPr lang="ko-KR" altLang="en-US" sz="1100" dirty="0"/>
              <a:t>시</a:t>
            </a:r>
            <a:r>
              <a:rPr lang="en-US" altLang="ko-KR" sz="1100" dirty="0"/>
              <a:t> bold </a:t>
            </a:r>
            <a:br>
              <a:rPr lang="en-US" altLang="ko-KR" sz="1100" dirty="0"/>
            </a:br>
            <a:r>
              <a:rPr lang="en-US" altLang="ko-KR" sz="1100" dirty="0"/>
              <a:t>click </a:t>
            </a:r>
            <a:r>
              <a:rPr lang="ko-KR" altLang="en-US" sz="1100" dirty="0"/>
              <a:t>시   </a:t>
            </a:r>
            <a:r>
              <a:rPr lang="en-US" altLang="ko-KR" sz="1100" dirty="0"/>
              <a:t>LOGIN, </a:t>
            </a:r>
            <a:r>
              <a:rPr lang="ko-KR" altLang="en-US" sz="1100" dirty="0"/>
              <a:t>회원가입</a:t>
            </a:r>
            <a:r>
              <a:rPr lang="en-US" altLang="ko-KR" sz="1100" dirty="0"/>
              <a:t> </a:t>
            </a:r>
            <a:r>
              <a:rPr lang="ko-KR" altLang="en-US" sz="1100" dirty="0"/>
              <a:t>페이지로이동</a:t>
            </a:r>
            <a:br>
              <a:rPr lang="en-US" altLang="ko-KR" sz="1100" dirty="0"/>
            </a:br>
            <a:endParaRPr lang="en-US" altLang="ko-KR" sz="11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F340807-11FB-4C7C-93EE-ED19DE2BF33C}"/>
              </a:ext>
            </a:extLst>
          </p:cNvPr>
          <p:cNvCxnSpPr>
            <a:cxnSpLocks/>
          </p:cNvCxnSpPr>
          <p:nvPr/>
        </p:nvCxnSpPr>
        <p:spPr>
          <a:xfrm flipV="1">
            <a:off x="0" y="1964093"/>
            <a:ext cx="9134669" cy="326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799EB22-BDC3-40EA-9005-3705E39AC783}"/>
              </a:ext>
            </a:extLst>
          </p:cNvPr>
          <p:cNvSpPr/>
          <p:nvPr/>
        </p:nvSpPr>
        <p:spPr>
          <a:xfrm>
            <a:off x="2090057" y="847816"/>
            <a:ext cx="158621" cy="1972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44ECC51-66FD-4AF7-8479-78E1D60EF57D}"/>
              </a:ext>
            </a:extLst>
          </p:cNvPr>
          <p:cNvSpPr/>
          <p:nvPr/>
        </p:nvSpPr>
        <p:spPr>
          <a:xfrm>
            <a:off x="3950887" y="1214678"/>
            <a:ext cx="158621" cy="1972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AEE432E-AC02-4BA0-80EA-5BF39262D2E4}"/>
              </a:ext>
            </a:extLst>
          </p:cNvPr>
          <p:cNvSpPr/>
          <p:nvPr/>
        </p:nvSpPr>
        <p:spPr>
          <a:xfrm>
            <a:off x="1312085" y="2527158"/>
            <a:ext cx="158621" cy="1972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FCECF13-1A4C-4541-9C7F-7315B2B21BDE}"/>
              </a:ext>
            </a:extLst>
          </p:cNvPr>
          <p:cNvSpPr/>
          <p:nvPr/>
        </p:nvSpPr>
        <p:spPr>
          <a:xfrm>
            <a:off x="7153471" y="848158"/>
            <a:ext cx="158621" cy="1972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746273-B9DB-43F3-86D6-0DB3049FDBF2}"/>
              </a:ext>
            </a:extLst>
          </p:cNvPr>
          <p:cNvSpPr txBox="1"/>
          <p:nvPr/>
        </p:nvSpPr>
        <p:spPr>
          <a:xfrm>
            <a:off x="7264548" y="823776"/>
            <a:ext cx="1667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LOGIN</a:t>
            </a:r>
            <a:r>
              <a:rPr lang="en-US" altLang="ko-KR" sz="1000" dirty="0"/>
              <a:t>   |   </a:t>
            </a:r>
            <a:r>
              <a:rPr lang="ko-KR" altLang="en-US" sz="1000" dirty="0"/>
              <a:t>회원가입 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570ABF3-F09E-473F-AAC0-2221E355C1FB}"/>
              </a:ext>
            </a:extLst>
          </p:cNvPr>
          <p:cNvSpPr/>
          <p:nvPr/>
        </p:nvSpPr>
        <p:spPr>
          <a:xfrm>
            <a:off x="1470706" y="3215883"/>
            <a:ext cx="158621" cy="1972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209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16DBDD-E499-4CFB-8845-26B5F26D45EA}"/>
              </a:ext>
            </a:extLst>
          </p:cNvPr>
          <p:cNvCxnSpPr>
            <a:cxnSpLocks/>
          </p:cNvCxnSpPr>
          <p:nvPr/>
        </p:nvCxnSpPr>
        <p:spPr>
          <a:xfrm>
            <a:off x="0" y="1623527"/>
            <a:ext cx="91346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DB2A610-4BF3-4CF3-A68E-27445A7ED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30" y="847816"/>
            <a:ext cx="1667108" cy="743054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3423A5A-A64B-419C-981F-E219E8700978}"/>
              </a:ext>
            </a:extLst>
          </p:cNvPr>
          <p:cNvSpPr/>
          <p:nvPr/>
        </p:nvSpPr>
        <p:spPr>
          <a:xfrm>
            <a:off x="4131280" y="1219343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  <a:endParaRPr lang="ko-KR" altLang="en-US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412625F-517D-420A-A6B5-93B11FCFCC17}"/>
              </a:ext>
            </a:extLst>
          </p:cNvPr>
          <p:cNvSpPr/>
          <p:nvPr/>
        </p:nvSpPr>
        <p:spPr>
          <a:xfrm>
            <a:off x="5160757" y="1225647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사업소개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20C0904-4246-4C93-B72C-A2C89054F22D}"/>
              </a:ext>
            </a:extLst>
          </p:cNvPr>
          <p:cNvSpPr/>
          <p:nvPr/>
        </p:nvSpPr>
        <p:spPr>
          <a:xfrm>
            <a:off x="7219711" y="1219343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D96690E-D9A8-4823-8A44-9917FDE6F1A2}"/>
              </a:ext>
            </a:extLst>
          </p:cNvPr>
          <p:cNvSpPr/>
          <p:nvPr/>
        </p:nvSpPr>
        <p:spPr>
          <a:xfrm>
            <a:off x="6190234" y="1219343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제품소개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35AFCE-271D-488A-9485-3DA963D2195C}"/>
              </a:ext>
            </a:extLst>
          </p:cNvPr>
          <p:cNvSpPr txBox="1"/>
          <p:nvPr/>
        </p:nvSpPr>
        <p:spPr>
          <a:xfrm>
            <a:off x="9283959" y="765110"/>
            <a:ext cx="2908041" cy="369332"/>
          </a:xfrm>
          <a:prstGeom prst="rect">
            <a:avLst/>
          </a:prstGeom>
          <a:solidFill>
            <a:srgbClr val="00B0F0"/>
          </a:solidFill>
          <a:ln w="158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제품소개 설정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25A2FB-1A86-4067-8129-509E885E7E2A}"/>
              </a:ext>
            </a:extLst>
          </p:cNvPr>
          <p:cNvSpPr/>
          <p:nvPr/>
        </p:nvSpPr>
        <p:spPr>
          <a:xfrm>
            <a:off x="9283959" y="1134442"/>
            <a:ext cx="2908041" cy="4958429"/>
          </a:xfrm>
          <a:prstGeom prst="rect">
            <a:avLst/>
          </a:prstGeom>
          <a:solidFill>
            <a:schemeClr val="bg2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482C7C-C8AF-4367-B004-C2F980CD9527}"/>
              </a:ext>
            </a:extLst>
          </p:cNvPr>
          <p:cNvSpPr txBox="1"/>
          <p:nvPr/>
        </p:nvSpPr>
        <p:spPr>
          <a:xfrm>
            <a:off x="9442580" y="1219343"/>
            <a:ext cx="24601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sz="1100" dirty="0"/>
            </a:br>
            <a:r>
              <a:rPr lang="en-US" altLang="ko-KR" sz="1100" dirty="0"/>
              <a:t>1. </a:t>
            </a:r>
            <a:r>
              <a:rPr lang="ko-KR" altLang="en-US" sz="1100" dirty="0"/>
              <a:t>제품소개 클릭 시 </a:t>
            </a:r>
            <a:r>
              <a:rPr lang="en-US" altLang="ko-KR" sz="1100" dirty="0"/>
              <a:t> </a:t>
            </a:r>
            <a:r>
              <a:rPr lang="ko-KR" altLang="en-US" sz="1100" dirty="0"/>
              <a:t>구매예약 </a:t>
            </a:r>
            <a:r>
              <a:rPr lang="en-US" altLang="ko-KR" sz="1100" dirty="0"/>
              <a:t>, </a:t>
            </a:r>
            <a:r>
              <a:rPr lang="ko-KR" altLang="en-US" sz="1100" dirty="0"/>
              <a:t>구매문의 </a:t>
            </a:r>
            <a:r>
              <a:rPr lang="en-US" altLang="ko-KR" sz="1100" dirty="0"/>
              <a:t>.sub</a:t>
            </a:r>
            <a:r>
              <a:rPr lang="ko-KR" altLang="en-US" sz="1100" dirty="0"/>
              <a:t>메뉴 생성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구매예약 클릭 시 구매</a:t>
            </a:r>
            <a:r>
              <a:rPr lang="en-US" altLang="ko-KR" sz="1100" dirty="0"/>
              <a:t>page</a:t>
            </a:r>
            <a:r>
              <a:rPr lang="ko-KR" altLang="en-US" sz="1100" dirty="0"/>
              <a:t>로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 </a:t>
            </a:r>
            <a:r>
              <a:rPr lang="ko-KR" altLang="en-US" sz="1100" dirty="0"/>
              <a:t>링크 </a:t>
            </a:r>
            <a:endParaRPr lang="en-US" altLang="ko-KR" sz="1100" dirty="0"/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구매문의 클릭 시 문의</a:t>
            </a:r>
            <a:r>
              <a:rPr lang="en-US" altLang="ko-KR" sz="1100" dirty="0"/>
              <a:t>page</a:t>
            </a:r>
            <a:r>
              <a:rPr lang="ko-KR" altLang="en-US" sz="1100" dirty="0"/>
              <a:t>로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 </a:t>
            </a:r>
            <a:r>
              <a:rPr lang="ko-KR" altLang="en-US" sz="1100" dirty="0"/>
              <a:t>링크</a:t>
            </a:r>
            <a:endParaRPr lang="en-US" altLang="ko-KR" sz="1100" dirty="0"/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이미지 클릭 시  제품 상세설명 </a:t>
            </a:r>
            <a:r>
              <a:rPr lang="en-US" altLang="ko-KR" sz="1100" dirty="0"/>
              <a:t>form</a:t>
            </a:r>
            <a:r>
              <a:rPr lang="ko-KR" altLang="en-US" sz="1100" dirty="0"/>
              <a:t>생성 </a:t>
            </a:r>
            <a:endParaRPr lang="en-US" altLang="ko-KR" sz="11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F340807-11FB-4C7C-93EE-ED19DE2BF33C}"/>
              </a:ext>
            </a:extLst>
          </p:cNvPr>
          <p:cNvCxnSpPr>
            <a:cxnSpLocks/>
          </p:cNvCxnSpPr>
          <p:nvPr/>
        </p:nvCxnSpPr>
        <p:spPr>
          <a:xfrm flipV="1">
            <a:off x="0" y="1964093"/>
            <a:ext cx="9134669" cy="326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D746273-B9DB-43F3-86D6-0DB3049FDBF2}"/>
              </a:ext>
            </a:extLst>
          </p:cNvPr>
          <p:cNvSpPr txBox="1"/>
          <p:nvPr/>
        </p:nvSpPr>
        <p:spPr>
          <a:xfrm>
            <a:off x="7264548" y="823776"/>
            <a:ext cx="1667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LOGIN</a:t>
            </a:r>
            <a:r>
              <a:rPr lang="en-US" altLang="ko-KR" sz="1000" dirty="0"/>
              <a:t>   |   </a:t>
            </a:r>
            <a:r>
              <a:rPr lang="ko-KR" altLang="en-US" sz="1000" dirty="0"/>
              <a:t>회원가입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E491DE-8A8B-4CAE-A691-EE547FC9E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65" y="2458660"/>
            <a:ext cx="6275483" cy="17522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2346D7-400C-44DF-B9D1-7955D4B46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65" y="4301413"/>
            <a:ext cx="6275483" cy="1679510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64EEF1B-9BFE-443C-9147-1F9F2011B40D}"/>
              </a:ext>
            </a:extLst>
          </p:cNvPr>
          <p:cNvSpPr/>
          <p:nvPr/>
        </p:nvSpPr>
        <p:spPr>
          <a:xfrm>
            <a:off x="533864" y="1695204"/>
            <a:ext cx="158621" cy="1972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A08B706-E5AA-4027-9118-1216C5BB8511}"/>
              </a:ext>
            </a:extLst>
          </p:cNvPr>
          <p:cNvSpPr/>
          <p:nvPr/>
        </p:nvSpPr>
        <p:spPr>
          <a:xfrm>
            <a:off x="706481" y="1677067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제품소개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31AC4E2-9971-4B81-AF5B-3541FD336677}"/>
              </a:ext>
            </a:extLst>
          </p:cNvPr>
          <p:cNvSpPr/>
          <p:nvPr/>
        </p:nvSpPr>
        <p:spPr>
          <a:xfrm>
            <a:off x="830444" y="2578645"/>
            <a:ext cx="158621" cy="1972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E95F06C-9E79-4FB3-8B44-362DA4AD56F1}"/>
              </a:ext>
            </a:extLst>
          </p:cNvPr>
          <p:cNvSpPr/>
          <p:nvPr/>
        </p:nvSpPr>
        <p:spPr>
          <a:xfrm>
            <a:off x="706481" y="2021712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구매예약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7C317AF-8631-4F37-BCFD-BF7584DFB803}"/>
              </a:ext>
            </a:extLst>
          </p:cNvPr>
          <p:cNvSpPr/>
          <p:nvPr/>
        </p:nvSpPr>
        <p:spPr>
          <a:xfrm>
            <a:off x="1735031" y="2021075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구매문의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AC2171A-3A1C-48BF-985A-DCAC4F0891C3}"/>
              </a:ext>
            </a:extLst>
          </p:cNvPr>
          <p:cNvSpPr/>
          <p:nvPr/>
        </p:nvSpPr>
        <p:spPr>
          <a:xfrm>
            <a:off x="531218" y="2059455"/>
            <a:ext cx="158621" cy="1972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DC2720-0693-4AFC-AE97-3261BE5ADB65}"/>
              </a:ext>
            </a:extLst>
          </p:cNvPr>
          <p:cNvSpPr/>
          <p:nvPr/>
        </p:nvSpPr>
        <p:spPr>
          <a:xfrm>
            <a:off x="1571735" y="2059455"/>
            <a:ext cx="158621" cy="1972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2309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16DBDD-E499-4CFB-8845-26B5F26D45EA}"/>
              </a:ext>
            </a:extLst>
          </p:cNvPr>
          <p:cNvCxnSpPr>
            <a:cxnSpLocks/>
          </p:cNvCxnSpPr>
          <p:nvPr/>
        </p:nvCxnSpPr>
        <p:spPr>
          <a:xfrm>
            <a:off x="0" y="1623527"/>
            <a:ext cx="91346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DB2A610-4BF3-4CF3-A68E-27445A7ED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30" y="847816"/>
            <a:ext cx="1667108" cy="743054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3423A5A-A64B-419C-981F-E219E8700978}"/>
              </a:ext>
            </a:extLst>
          </p:cNvPr>
          <p:cNvSpPr/>
          <p:nvPr/>
        </p:nvSpPr>
        <p:spPr>
          <a:xfrm>
            <a:off x="4131280" y="1219343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  <a:endParaRPr lang="ko-KR" altLang="en-US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412625F-517D-420A-A6B5-93B11FCFCC17}"/>
              </a:ext>
            </a:extLst>
          </p:cNvPr>
          <p:cNvSpPr/>
          <p:nvPr/>
        </p:nvSpPr>
        <p:spPr>
          <a:xfrm>
            <a:off x="5160757" y="1225647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사업소개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20C0904-4246-4C93-B72C-A2C89054F22D}"/>
              </a:ext>
            </a:extLst>
          </p:cNvPr>
          <p:cNvSpPr/>
          <p:nvPr/>
        </p:nvSpPr>
        <p:spPr>
          <a:xfrm>
            <a:off x="7219711" y="1219343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D96690E-D9A8-4823-8A44-9917FDE6F1A2}"/>
              </a:ext>
            </a:extLst>
          </p:cNvPr>
          <p:cNvSpPr/>
          <p:nvPr/>
        </p:nvSpPr>
        <p:spPr>
          <a:xfrm>
            <a:off x="6190234" y="1219343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제품소개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35AFCE-271D-488A-9485-3DA963D2195C}"/>
              </a:ext>
            </a:extLst>
          </p:cNvPr>
          <p:cNvSpPr txBox="1"/>
          <p:nvPr/>
        </p:nvSpPr>
        <p:spPr>
          <a:xfrm>
            <a:off x="9283959" y="765110"/>
            <a:ext cx="2908041" cy="369332"/>
          </a:xfrm>
          <a:prstGeom prst="rect">
            <a:avLst/>
          </a:prstGeom>
          <a:solidFill>
            <a:srgbClr val="00B0F0"/>
          </a:solidFill>
          <a:ln w="158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1:1</a:t>
            </a:r>
            <a:r>
              <a:rPr lang="ko-KR" altLang="en-US" dirty="0"/>
              <a:t>문의 설정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25A2FB-1A86-4067-8129-509E885E7E2A}"/>
              </a:ext>
            </a:extLst>
          </p:cNvPr>
          <p:cNvSpPr/>
          <p:nvPr/>
        </p:nvSpPr>
        <p:spPr>
          <a:xfrm>
            <a:off x="9283959" y="1134442"/>
            <a:ext cx="2908041" cy="4958429"/>
          </a:xfrm>
          <a:prstGeom prst="rect">
            <a:avLst/>
          </a:prstGeom>
          <a:solidFill>
            <a:schemeClr val="bg2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482C7C-C8AF-4367-B004-C2F980CD9527}"/>
              </a:ext>
            </a:extLst>
          </p:cNvPr>
          <p:cNvSpPr txBox="1"/>
          <p:nvPr/>
        </p:nvSpPr>
        <p:spPr>
          <a:xfrm>
            <a:off x="9442580" y="1219343"/>
            <a:ext cx="2460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 err="1"/>
              <a:t>파일업로드</a:t>
            </a:r>
            <a:r>
              <a:rPr lang="ko-KR" altLang="en-US" sz="1100" dirty="0"/>
              <a:t> 폼 생성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2.        </a:t>
            </a:r>
            <a:r>
              <a:rPr lang="ko-KR" altLang="en-US" sz="1100" dirty="0"/>
              <a:t>고객센터 </a:t>
            </a:r>
            <a:r>
              <a:rPr lang="en-US" altLang="ko-KR" sz="1100" dirty="0"/>
              <a:t>- 1:1 </a:t>
            </a:r>
            <a:r>
              <a:rPr lang="ko-KR" altLang="en-US" sz="1100" dirty="0"/>
              <a:t>문의 페이지의 </a:t>
            </a:r>
            <a:endParaRPr lang="en-US" altLang="ko-KR" sz="1100" dirty="0"/>
          </a:p>
          <a:p>
            <a:r>
              <a:rPr lang="ko-KR" altLang="en-US" sz="1100" dirty="0"/>
              <a:t>            제품 </a:t>
            </a:r>
            <a:r>
              <a:rPr lang="en-US" altLang="ko-KR" sz="1100" dirty="0"/>
              <a:t>check box click </a:t>
            </a:r>
            <a:r>
              <a:rPr lang="ko-KR" altLang="en-US" sz="1100" dirty="0"/>
              <a:t>시 </a:t>
            </a:r>
            <a:r>
              <a:rPr lang="en-US" altLang="ko-KR" sz="1100" dirty="0"/>
              <a:t>list</a:t>
            </a:r>
            <a:r>
              <a:rPr lang="ko-KR" altLang="en-US" sz="1100" dirty="0"/>
              <a:t>생성</a:t>
            </a:r>
            <a:endParaRPr lang="en-US" altLang="ko-KR" sz="1100" dirty="0"/>
          </a:p>
          <a:p>
            <a:br>
              <a:rPr lang="en-US" altLang="ko-KR" sz="1100" dirty="0"/>
            </a:br>
            <a:endParaRPr lang="en-US" altLang="ko-KR" sz="11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F340807-11FB-4C7C-93EE-ED19DE2BF33C}"/>
              </a:ext>
            </a:extLst>
          </p:cNvPr>
          <p:cNvCxnSpPr>
            <a:cxnSpLocks/>
          </p:cNvCxnSpPr>
          <p:nvPr/>
        </p:nvCxnSpPr>
        <p:spPr>
          <a:xfrm flipV="1">
            <a:off x="0" y="1964093"/>
            <a:ext cx="9134669" cy="326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D746273-B9DB-43F3-86D6-0DB3049FDBF2}"/>
              </a:ext>
            </a:extLst>
          </p:cNvPr>
          <p:cNvSpPr txBox="1"/>
          <p:nvPr/>
        </p:nvSpPr>
        <p:spPr>
          <a:xfrm>
            <a:off x="7264548" y="823776"/>
            <a:ext cx="1667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LOGIN</a:t>
            </a:r>
            <a:r>
              <a:rPr lang="en-US" altLang="ko-KR" sz="1000" dirty="0"/>
              <a:t>   |   </a:t>
            </a:r>
            <a:r>
              <a:rPr lang="ko-KR" altLang="en-US" sz="1000" dirty="0"/>
              <a:t>회원가입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8F683A7-AD31-496A-9346-B508715BCBAA}"/>
              </a:ext>
            </a:extLst>
          </p:cNvPr>
          <p:cNvSpPr/>
          <p:nvPr/>
        </p:nvSpPr>
        <p:spPr>
          <a:xfrm>
            <a:off x="476789" y="1698061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0984D21-C120-4D46-A9ED-5F96425D2C09}"/>
              </a:ext>
            </a:extLst>
          </p:cNvPr>
          <p:cNvSpPr/>
          <p:nvPr/>
        </p:nvSpPr>
        <p:spPr>
          <a:xfrm>
            <a:off x="476789" y="2165810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1:1</a:t>
            </a:r>
            <a:r>
              <a:rPr lang="ko-KR" altLang="en-US" sz="1200" dirty="0">
                <a:solidFill>
                  <a:schemeClr val="tx1"/>
                </a:solidFill>
              </a:rPr>
              <a:t>문의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2E8FF3-A1B8-4A17-8CC4-5E8279F10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95" y="2643311"/>
            <a:ext cx="5258534" cy="2591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39F071-725C-4DE1-B235-9920B2A76F9C}"/>
              </a:ext>
            </a:extLst>
          </p:cNvPr>
          <p:cNvSpPr txBox="1"/>
          <p:nvPr/>
        </p:nvSpPr>
        <p:spPr>
          <a:xfrm>
            <a:off x="5115681" y="4275941"/>
            <a:ext cx="133882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파일업로드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1A4299-0155-4E21-889F-82AB4A55ACCA}"/>
              </a:ext>
            </a:extLst>
          </p:cNvPr>
          <p:cNvSpPr txBox="1"/>
          <p:nvPr/>
        </p:nvSpPr>
        <p:spPr>
          <a:xfrm>
            <a:off x="5149152" y="4755308"/>
            <a:ext cx="124585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제품 </a:t>
            </a:r>
            <a:r>
              <a:rPr lang="en-US" altLang="ko-KR" dirty="0"/>
              <a:t>check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7D70A1C-BE77-4B35-97ED-43795C4D0713}"/>
              </a:ext>
            </a:extLst>
          </p:cNvPr>
          <p:cNvSpPr/>
          <p:nvPr/>
        </p:nvSpPr>
        <p:spPr>
          <a:xfrm>
            <a:off x="4975623" y="4380347"/>
            <a:ext cx="158621" cy="1972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A3C3BA8-D2FC-49AC-8400-BB441F402460}"/>
              </a:ext>
            </a:extLst>
          </p:cNvPr>
          <p:cNvSpPr/>
          <p:nvPr/>
        </p:nvSpPr>
        <p:spPr>
          <a:xfrm>
            <a:off x="4985358" y="4831735"/>
            <a:ext cx="158621" cy="1972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2039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16DBDD-E499-4CFB-8845-26B5F26D45EA}"/>
              </a:ext>
            </a:extLst>
          </p:cNvPr>
          <p:cNvCxnSpPr>
            <a:cxnSpLocks/>
          </p:cNvCxnSpPr>
          <p:nvPr/>
        </p:nvCxnSpPr>
        <p:spPr>
          <a:xfrm>
            <a:off x="0" y="1623527"/>
            <a:ext cx="91346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DB2A610-4BF3-4CF3-A68E-27445A7ED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30" y="847816"/>
            <a:ext cx="1667108" cy="743054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3423A5A-A64B-419C-981F-E219E8700978}"/>
              </a:ext>
            </a:extLst>
          </p:cNvPr>
          <p:cNvSpPr/>
          <p:nvPr/>
        </p:nvSpPr>
        <p:spPr>
          <a:xfrm>
            <a:off x="4131280" y="1219343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  <a:endParaRPr lang="ko-KR" altLang="en-US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412625F-517D-420A-A6B5-93B11FCFCC17}"/>
              </a:ext>
            </a:extLst>
          </p:cNvPr>
          <p:cNvSpPr/>
          <p:nvPr/>
        </p:nvSpPr>
        <p:spPr>
          <a:xfrm>
            <a:off x="5160757" y="1225647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사업소개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20C0904-4246-4C93-B72C-A2C89054F22D}"/>
              </a:ext>
            </a:extLst>
          </p:cNvPr>
          <p:cNvSpPr/>
          <p:nvPr/>
        </p:nvSpPr>
        <p:spPr>
          <a:xfrm>
            <a:off x="7219711" y="1219343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D96690E-D9A8-4823-8A44-9917FDE6F1A2}"/>
              </a:ext>
            </a:extLst>
          </p:cNvPr>
          <p:cNvSpPr/>
          <p:nvPr/>
        </p:nvSpPr>
        <p:spPr>
          <a:xfrm>
            <a:off x="6190234" y="1219343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제품소개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35AFCE-271D-488A-9485-3DA963D2195C}"/>
              </a:ext>
            </a:extLst>
          </p:cNvPr>
          <p:cNvSpPr txBox="1"/>
          <p:nvPr/>
        </p:nvSpPr>
        <p:spPr>
          <a:xfrm>
            <a:off x="9283959" y="765110"/>
            <a:ext cx="2908041" cy="369332"/>
          </a:xfrm>
          <a:prstGeom prst="rect">
            <a:avLst/>
          </a:prstGeom>
          <a:solidFill>
            <a:srgbClr val="00B0F0"/>
          </a:solidFill>
          <a:ln w="158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 설정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25A2FB-1A86-4067-8129-509E885E7E2A}"/>
              </a:ext>
            </a:extLst>
          </p:cNvPr>
          <p:cNvSpPr/>
          <p:nvPr/>
        </p:nvSpPr>
        <p:spPr>
          <a:xfrm>
            <a:off x="9283959" y="1134442"/>
            <a:ext cx="2908041" cy="4958429"/>
          </a:xfrm>
          <a:prstGeom prst="rect">
            <a:avLst/>
          </a:prstGeom>
          <a:solidFill>
            <a:schemeClr val="bg2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482C7C-C8AF-4367-B004-C2F980CD9527}"/>
              </a:ext>
            </a:extLst>
          </p:cNvPr>
          <p:cNvSpPr txBox="1"/>
          <p:nvPr/>
        </p:nvSpPr>
        <p:spPr>
          <a:xfrm>
            <a:off x="9442580" y="1192640"/>
            <a:ext cx="2460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/>
              <a:t>로그인 페이지 아이디 저장기능</a:t>
            </a:r>
            <a:endParaRPr lang="en-US" altLang="ko-KR" sz="1100" dirty="0"/>
          </a:p>
          <a:p>
            <a:pPr marL="342900" indent="-342900">
              <a:buAutoNum type="arabicPeriod"/>
            </a:pPr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로그인 폼 </a:t>
            </a:r>
            <a:r>
              <a:rPr lang="en-US" altLang="ko-KR" sz="1100" dirty="0"/>
              <a:t>MOUSE OVER</a:t>
            </a:r>
            <a:r>
              <a:rPr lang="ko-KR" altLang="en-US" sz="1100" dirty="0"/>
              <a:t>시 </a:t>
            </a:r>
            <a:r>
              <a:rPr lang="en-US" altLang="ko-KR" sz="1100" dirty="0"/>
              <a:t>#DDD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marL="342900" indent="-342900">
              <a:buAutoNum type="arabicPeriod"/>
            </a:pPr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회원가입</a:t>
            </a:r>
            <a:r>
              <a:rPr lang="en-US" altLang="ko-KR" sz="1100" dirty="0"/>
              <a:t>,ID/PW </a:t>
            </a:r>
            <a:r>
              <a:rPr lang="ko-KR" altLang="en-US" sz="1100" dirty="0"/>
              <a:t>찾기 </a:t>
            </a:r>
            <a:r>
              <a:rPr lang="en-US" altLang="ko-KR" sz="1100" dirty="0"/>
              <a:t>MOUSE OVER</a:t>
            </a:r>
            <a:r>
              <a:rPr lang="ko-KR" altLang="en-US" sz="1100" dirty="0"/>
              <a:t>시 </a:t>
            </a:r>
            <a:r>
              <a:rPr lang="en-US" altLang="ko-KR" sz="1100" dirty="0"/>
              <a:t>RED</a:t>
            </a:r>
            <a:br>
              <a:rPr lang="en-US" altLang="ko-KR" sz="1100" dirty="0"/>
            </a:br>
            <a:endParaRPr lang="en-US" altLang="ko-KR" sz="11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F340807-11FB-4C7C-93EE-ED19DE2BF33C}"/>
              </a:ext>
            </a:extLst>
          </p:cNvPr>
          <p:cNvCxnSpPr>
            <a:cxnSpLocks/>
          </p:cNvCxnSpPr>
          <p:nvPr/>
        </p:nvCxnSpPr>
        <p:spPr>
          <a:xfrm flipV="1">
            <a:off x="0" y="1964093"/>
            <a:ext cx="9134669" cy="326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D746273-B9DB-43F3-86D6-0DB3049FDBF2}"/>
              </a:ext>
            </a:extLst>
          </p:cNvPr>
          <p:cNvSpPr txBox="1"/>
          <p:nvPr/>
        </p:nvSpPr>
        <p:spPr>
          <a:xfrm>
            <a:off x="7264548" y="823776"/>
            <a:ext cx="1667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LOGIN</a:t>
            </a:r>
            <a:r>
              <a:rPr lang="en-US" altLang="ko-KR" sz="1000" dirty="0"/>
              <a:t>   |   </a:t>
            </a:r>
            <a:r>
              <a:rPr lang="ko-KR" altLang="en-US" sz="1000" dirty="0"/>
              <a:t>회원가입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A625808-E367-464A-98F6-10BB44118353}"/>
              </a:ext>
            </a:extLst>
          </p:cNvPr>
          <p:cNvSpPr/>
          <p:nvPr/>
        </p:nvSpPr>
        <p:spPr>
          <a:xfrm>
            <a:off x="542104" y="1709309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ko-KR" altLang="en-US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6478DC-5104-461D-86E0-4A88C2F2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180" y="2051867"/>
            <a:ext cx="3490183" cy="3722903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65CD4B3-667E-4957-B14E-E6728C29BF07}"/>
              </a:ext>
            </a:extLst>
          </p:cNvPr>
          <p:cNvSpPr/>
          <p:nvPr/>
        </p:nvSpPr>
        <p:spPr>
          <a:xfrm>
            <a:off x="2910448" y="4081584"/>
            <a:ext cx="158621" cy="1972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C6B4E20-412C-4D43-AFC2-9CB5BB15B136}"/>
              </a:ext>
            </a:extLst>
          </p:cNvPr>
          <p:cNvSpPr/>
          <p:nvPr/>
        </p:nvSpPr>
        <p:spPr>
          <a:xfrm>
            <a:off x="2831137" y="4333913"/>
            <a:ext cx="158621" cy="1972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7D48EFF-A80C-4B20-BF36-8AD1EBA82DD3}"/>
              </a:ext>
            </a:extLst>
          </p:cNvPr>
          <p:cNvSpPr/>
          <p:nvPr/>
        </p:nvSpPr>
        <p:spPr>
          <a:xfrm>
            <a:off x="4567334" y="4918631"/>
            <a:ext cx="158621" cy="1972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7302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16DBDD-E499-4CFB-8845-26B5F26D45EA}"/>
              </a:ext>
            </a:extLst>
          </p:cNvPr>
          <p:cNvCxnSpPr>
            <a:cxnSpLocks/>
          </p:cNvCxnSpPr>
          <p:nvPr/>
        </p:nvCxnSpPr>
        <p:spPr>
          <a:xfrm>
            <a:off x="0" y="1623527"/>
            <a:ext cx="91346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DB2A610-4BF3-4CF3-A68E-27445A7ED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30" y="847816"/>
            <a:ext cx="1667108" cy="743054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3423A5A-A64B-419C-981F-E219E8700978}"/>
              </a:ext>
            </a:extLst>
          </p:cNvPr>
          <p:cNvSpPr/>
          <p:nvPr/>
        </p:nvSpPr>
        <p:spPr>
          <a:xfrm>
            <a:off x="4131280" y="1219343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  <a:endParaRPr lang="ko-KR" altLang="en-US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412625F-517D-420A-A6B5-93B11FCFCC17}"/>
              </a:ext>
            </a:extLst>
          </p:cNvPr>
          <p:cNvSpPr/>
          <p:nvPr/>
        </p:nvSpPr>
        <p:spPr>
          <a:xfrm>
            <a:off x="5160757" y="1225647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사업소개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20C0904-4246-4C93-B72C-A2C89054F22D}"/>
              </a:ext>
            </a:extLst>
          </p:cNvPr>
          <p:cNvSpPr/>
          <p:nvPr/>
        </p:nvSpPr>
        <p:spPr>
          <a:xfrm>
            <a:off x="7219711" y="1219343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D96690E-D9A8-4823-8A44-9917FDE6F1A2}"/>
              </a:ext>
            </a:extLst>
          </p:cNvPr>
          <p:cNvSpPr/>
          <p:nvPr/>
        </p:nvSpPr>
        <p:spPr>
          <a:xfrm>
            <a:off x="6190234" y="1219343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제품소개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35AFCE-271D-488A-9485-3DA963D2195C}"/>
              </a:ext>
            </a:extLst>
          </p:cNvPr>
          <p:cNvSpPr txBox="1"/>
          <p:nvPr/>
        </p:nvSpPr>
        <p:spPr>
          <a:xfrm>
            <a:off x="9283959" y="765110"/>
            <a:ext cx="2908041" cy="369332"/>
          </a:xfrm>
          <a:prstGeom prst="rect">
            <a:avLst/>
          </a:prstGeom>
          <a:solidFill>
            <a:srgbClr val="00B0F0"/>
          </a:solidFill>
          <a:ln w="158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회원가입설정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25A2FB-1A86-4067-8129-509E885E7E2A}"/>
              </a:ext>
            </a:extLst>
          </p:cNvPr>
          <p:cNvSpPr/>
          <p:nvPr/>
        </p:nvSpPr>
        <p:spPr>
          <a:xfrm>
            <a:off x="9283959" y="1134442"/>
            <a:ext cx="2908041" cy="4958429"/>
          </a:xfrm>
          <a:prstGeom prst="rect">
            <a:avLst/>
          </a:prstGeom>
          <a:solidFill>
            <a:schemeClr val="bg2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482C7C-C8AF-4367-B004-C2F980CD9527}"/>
              </a:ext>
            </a:extLst>
          </p:cNvPr>
          <p:cNvSpPr txBox="1"/>
          <p:nvPr/>
        </p:nvSpPr>
        <p:spPr>
          <a:xfrm>
            <a:off x="9442580" y="1192640"/>
            <a:ext cx="246019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100" dirty="0"/>
              <a:t>회원가입창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약관 폼</a:t>
            </a:r>
            <a:r>
              <a:rPr lang="en-US" altLang="ko-KR" sz="1100" dirty="0"/>
              <a:t> </a:t>
            </a:r>
            <a:r>
              <a:rPr lang="ko-KR" altLang="en-US" sz="1100" dirty="0"/>
              <a:t>생성</a:t>
            </a:r>
            <a:endParaRPr lang="en-US" altLang="ko-KR" sz="1100" dirty="0"/>
          </a:p>
          <a:p>
            <a:pPr marL="342900" indent="-342900">
              <a:buAutoNum type="arabicPeriod"/>
            </a:pPr>
            <a:endParaRPr lang="en-US" altLang="ko-KR" sz="1100" dirty="0"/>
          </a:p>
          <a:p>
            <a:pPr marL="342900" indent="-342900">
              <a:buAutoNum type="arabicPeriod"/>
            </a:pPr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약관 </a:t>
            </a:r>
            <a:r>
              <a:rPr lang="en-US" altLang="ko-KR" sz="1100" dirty="0"/>
              <a:t>check </a:t>
            </a:r>
            <a:r>
              <a:rPr lang="ko-KR" altLang="en-US" sz="1100" dirty="0"/>
              <a:t>후 다음 </a:t>
            </a:r>
            <a:r>
              <a:rPr lang="ko-KR" altLang="en-US" sz="1100" dirty="0" err="1"/>
              <a:t>클릭시</a:t>
            </a:r>
            <a:endParaRPr lang="en-US" altLang="ko-KR" sz="1100" dirty="0"/>
          </a:p>
          <a:p>
            <a:r>
              <a:rPr lang="ko-KR" altLang="en-US" sz="1100" dirty="0"/>
              <a:t>            회원가입 정보 입력 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이동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3.        </a:t>
            </a:r>
            <a:r>
              <a:rPr lang="ko-KR" altLang="en-US" sz="1100" dirty="0"/>
              <a:t>인증방법 이메일 </a:t>
            </a:r>
            <a:r>
              <a:rPr lang="en-US" altLang="ko-KR" sz="1100" dirty="0"/>
              <a:t>, </a:t>
            </a:r>
            <a:r>
              <a:rPr lang="ko-KR" altLang="en-US" sz="1100" dirty="0"/>
              <a:t>휴대폰 </a:t>
            </a:r>
            <a:r>
              <a:rPr lang="en-US" altLang="ko-KR" sz="1100" dirty="0"/>
              <a:t>FORM</a:t>
            </a:r>
            <a:r>
              <a:rPr lang="ko-KR" altLang="en-US" sz="1100" dirty="0"/>
              <a:t>생성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4.       </a:t>
            </a:r>
            <a:r>
              <a:rPr lang="ko-KR" altLang="en-US" sz="1100" dirty="0"/>
              <a:t>회원구분 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           수강생직원</a:t>
            </a:r>
            <a:r>
              <a:rPr lang="en-US" altLang="ko-KR" sz="1100" dirty="0"/>
              <a:t>/ </a:t>
            </a:r>
            <a:r>
              <a:rPr lang="ko-KR" altLang="en-US" sz="1100" dirty="0"/>
              <a:t>일반회원 </a:t>
            </a:r>
            <a:r>
              <a:rPr lang="en-US" altLang="ko-KR" sz="1100" dirty="0"/>
              <a:t>check box  </a:t>
            </a:r>
            <a:r>
              <a:rPr lang="ko-KR" altLang="en-US" sz="1100" dirty="0"/>
              <a:t>생성</a:t>
            </a:r>
            <a:endParaRPr lang="en-US" altLang="ko-KR" sz="1100" dirty="0"/>
          </a:p>
          <a:p>
            <a:pPr marL="342900" indent="-342900">
              <a:buAutoNum type="arabicPeriod"/>
            </a:pPr>
            <a:endParaRPr lang="en-US" altLang="ko-KR" sz="1100" dirty="0"/>
          </a:p>
          <a:p>
            <a:pPr marL="342900" indent="-342900">
              <a:buAutoNum type="arabicPeriod"/>
            </a:pPr>
            <a:endParaRPr lang="en-US" altLang="ko-KR" sz="1100" dirty="0"/>
          </a:p>
          <a:p>
            <a:pPr marL="342900" indent="-342900">
              <a:buAutoNum type="arabicPeriod"/>
            </a:pPr>
            <a:endParaRPr lang="en-US" altLang="ko-KR" sz="1100" dirty="0"/>
          </a:p>
          <a:p>
            <a:br>
              <a:rPr lang="en-US" altLang="ko-KR" sz="1100" dirty="0"/>
            </a:br>
            <a:endParaRPr lang="en-US" altLang="ko-KR" sz="11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F340807-11FB-4C7C-93EE-ED19DE2BF33C}"/>
              </a:ext>
            </a:extLst>
          </p:cNvPr>
          <p:cNvCxnSpPr>
            <a:cxnSpLocks/>
          </p:cNvCxnSpPr>
          <p:nvPr/>
        </p:nvCxnSpPr>
        <p:spPr>
          <a:xfrm flipV="1">
            <a:off x="0" y="1964093"/>
            <a:ext cx="9134669" cy="326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D746273-B9DB-43F3-86D6-0DB3049FDBF2}"/>
              </a:ext>
            </a:extLst>
          </p:cNvPr>
          <p:cNvSpPr txBox="1"/>
          <p:nvPr/>
        </p:nvSpPr>
        <p:spPr>
          <a:xfrm>
            <a:off x="7264548" y="823776"/>
            <a:ext cx="1667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LOGIN</a:t>
            </a:r>
            <a:r>
              <a:rPr lang="en-US" altLang="ko-KR" sz="1000" dirty="0"/>
              <a:t>   |   </a:t>
            </a:r>
            <a:r>
              <a:rPr lang="ko-KR" altLang="en-US" sz="1000" dirty="0"/>
              <a:t>회원가입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A625808-E367-464A-98F6-10BB44118353}"/>
              </a:ext>
            </a:extLst>
          </p:cNvPr>
          <p:cNvSpPr/>
          <p:nvPr/>
        </p:nvSpPr>
        <p:spPr>
          <a:xfrm>
            <a:off x="542104" y="1709309"/>
            <a:ext cx="832606" cy="25436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1FB48-5817-4970-B9F2-F7C3C1D92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01" y="2158396"/>
            <a:ext cx="3076725" cy="37059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194724-5E4B-4507-92F9-A441AC6E1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986" y="2100862"/>
            <a:ext cx="2728331" cy="390932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2207A32-12CF-4715-9436-1473BCDB0E8D}"/>
              </a:ext>
            </a:extLst>
          </p:cNvPr>
          <p:cNvCxnSpPr>
            <a:stCxn id="4" idx="3"/>
          </p:cNvCxnSpPr>
          <p:nvPr/>
        </p:nvCxnSpPr>
        <p:spPr>
          <a:xfrm>
            <a:off x="3946849" y="4055523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BCFEB0C-E8BD-48C0-9818-C323D9269D7C}"/>
              </a:ext>
            </a:extLst>
          </p:cNvPr>
          <p:cNvCxnSpPr/>
          <p:nvPr/>
        </p:nvCxnSpPr>
        <p:spPr>
          <a:xfrm>
            <a:off x="3941826" y="3862873"/>
            <a:ext cx="1382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27918F-CA2C-4A0E-A72A-B89703CDAB12}"/>
              </a:ext>
            </a:extLst>
          </p:cNvPr>
          <p:cNvSpPr/>
          <p:nvPr/>
        </p:nvSpPr>
        <p:spPr>
          <a:xfrm>
            <a:off x="8471493" y="848851"/>
            <a:ext cx="158621" cy="1972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77B0F11-E307-4634-B15E-FBF472DCE660}"/>
              </a:ext>
            </a:extLst>
          </p:cNvPr>
          <p:cNvSpPr/>
          <p:nvPr/>
        </p:nvSpPr>
        <p:spPr>
          <a:xfrm>
            <a:off x="3165504" y="3264444"/>
            <a:ext cx="158621" cy="1972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F3C781E-84EC-4967-B125-096B68CD7659}"/>
              </a:ext>
            </a:extLst>
          </p:cNvPr>
          <p:cNvSpPr/>
          <p:nvPr/>
        </p:nvSpPr>
        <p:spPr>
          <a:xfrm>
            <a:off x="5497749" y="5177811"/>
            <a:ext cx="158621" cy="1972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9B1989A-8EB8-434F-A3D1-D6377E28346F}"/>
              </a:ext>
            </a:extLst>
          </p:cNvPr>
          <p:cNvSpPr/>
          <p:nvPr/>
        </p:nvSpPr>
        <p:spPr>
          <a:xfrm>
            <a:off x="5499170" y="5444644"/>
            <a:ext cx="158621" cy="1972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82659565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180</TotalTime>
  <Words>282</Words>
  <Application>Microsoft Office PowerPoint</Application>
  <PresentationFormat>와이드스크린</PresentationFormat>
  <Paragraphs>127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i7C-402</dc:creator>
  <cp:lastModifiedBy>i7C-402</cp:lastModifiedBy>
  <cp:revision>15</cp:revision>
  <dcterms:created xsi:type="dcterms:W3CDTF">2024-03-08T03:59:30Z</dcterms:created>
  <dcterms:modified xsi:type="dcterms:W3CDTF">2024-03-08T07:00:08Z</dcterms:modified>
</cp:coreProperties>
</file>