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4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9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0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2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5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51602-65C4-48F4-9156-77A9B6A51F8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06A5-4030-4755-A29B-265066D8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219223-AA13-417B-ABDF-073D3E48573C}"/>
              </a:ext>
            </a:extLst>
          </p:cNvPr>
          <p:cNvSpPr/>
          <p:nvPr/>
        </p:nvSpPr>
        <p:spPr>
          <a:xfrm>
            <a:off x="0" y="562814"/>
            <a:ext cx="9906000" cy="10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B31E1-9D27-48BD-A6E5-752ECA252052}"/>
              </a:ext>
            </a:extLst>
          </p:cNvPr>
          <p:cNvSpPr txBox="1"/>
          <p:nvPr/>
        </p:nvSpPr>
        <p:spPr>
          <a:xfrm>
            <a:off x="67111" y="94736"/>
            <a:ext cx="29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</a:t>
            </a:r>
            <a:r>
              <a:rPr lang="ko-KR" altLang="en-US" b="1"/>
              <a:t>요구사항 리스트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193EC3-C81E-40DE-B389-888FD8362320}"/>
              </a:ext>
            </a:extLst>
          </p:cNvPr>
          <p:cNvSpPr/>
          <p:nvPr/>
        </p:nvSpPr>
        <p:spPr>
          <a:xfrm>
            <a:off x="177800" y="562814"/>
            <a:ext cx="9512300" cy="9318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F1778D-CD7C-4E05-ACFB-331C39F04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0044"/>
              </p:ext>
            </p:extLst>
          </p:nvPr>
        </p:nvGraphicFramePr>
        <p:xfrm>
          <a:off x="358774" y="1320800"/>
          <a:ext cx="9188451" cy="4567985"/>
        </p:xfrm>
        <a:graphic>
          <a:graphicData uri="http://schemas.openxmlformats.org/drawingml/2006/table">
            <a:tbl>
              <a:tblPr/>
              <a:tblGrid>
                <a:gridCol w="1587960">
                  <a:extLst>
                    <a:ext uri="{9D8B030D-6E8A-4147-A177-3AD203B41FA5}">
                      <a16:colId xmlns:a16="http://schemas.microsoft.com/office/drawing/2014/main" val="3257738593"/>
                    </a:ext>
                  </a:extLst>
                </a:gridCol>
                <a:gridCol w="2836611">
                  <a:extLst>
                    <a:ext uri="{9D8B030D-6E8A-4147-A177-3AD203B41FA5}">
                      <a16:colId xmlns:a16="http://schemas.microsoft.com/office/drawing/2014/main" val="3547957570"/>
                    </a:ext>
                  </a:extLst>
                </a:gridCol>
                <a:gridCol w="1587960">
                  <a:extLst>
                    <a:ext uri="{9D8B030D-6E8A-4147-A177-3AD203B41FA5}">
                      <a16:colId xmlns:a16="http://schemas.microsoft.com/office/drawing/2014/main" val="892862127"/>
                    </a:ext>
                  </a:extLst>
                </a:gridCol>
                <a:gridCol w="1587960">
                  <a:extLst>
                    <a:ext uri="{9D8B030D-6E8A-4147-A177-3AD203B41FA5}">
                      <a16:colId xmlns:a16="http://schemas.microsoft.com/office/drawing/2014/main" val="4099913259"/>
                    </a:ext>
                  </a:extLst>
                </a:gridCol>
                <a:gridCol w="1587960">
                  <a:extLst>
                    <a:ext uri="{9D8B030D-6E8A-4147-A177-3AD203B41FA5}">
                      <a16:colId xmlns:a16="http://schemas.microsoft.com/office/drawing/2014/main" val="2151918536"/>
                    </a:ext>
                  </a:extLst>
                </a:gridCol>
              </a:tblGrid>
              <a:tr h="91359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658"/>
                  </a:ext>
                </a:extLst>
              </a:tr>
              <a:tr h="913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이젠 여기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93648"/>
                  </a:ext>
                </a:extLst>
              </a:tr>
              <a:tr h="913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차민주 류제욱 박홍준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채경철 정소진 김재영 유연각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86427"/>
                  </a:ext>
                </a:extLst>
              </a:tr>
              <a:tr h="913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작성일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2023.12.27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435268"/>
                  </a:ext>
                </a:extLst>
              </a:tr>
              <a:tr h="913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수정일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2023.12.27 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v.1.3)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7366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0127943-FD96-4B15-8D3D-456CF29478C5}"/>
              </a:ext>
            </a:extLst>
          </p:cNvPr>
          <p:cNvSpPr/>
          <p:nvPr/>
        </p:nvSpPr>
        <p:spPr>
          <a:xfrm>
            <a:off x="0" y="6703973"/>
            <a:ext cx="9906000" cy="10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66722D-E4B8-4591-981F-7C7F99C2B2E7}"/>
              </a:ext>
            </a:extLst>
          </p:cNvPr>
          <p:cNvSpPr/>
          <p:nvPr/>
        </p:nvSpPr>
        <p:spPr>
          <a:xfrm>
            <a:off x="177800" y="6703973"/>
            <a:ext cx="9512300" cy="9318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219223-AA13-417B-ABDF-073D3E48573C}"/>
              </a:ext>
            </a:extLst>
          </p:cNvPr>
          <p:cNvSpPr/>
          <p:nvPr/>
        </p:nvSpPr>
        <p:spPr>
          <a:xfrm>
            <a:off x="0" y="562814"/>
            <a:ext cx="9906000" cy="10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B31E1-9D27-48BD-A6E5-752ECA252052}"/>
              </a:ext>
            </a:extLst>
          </p:cNvPr>
          <p:cNvSpPr txBox="1"/>
          <p:nvPr/>
        </p:nvSpPr>
        <p:spPr>
          <a:xfrm>
            <a:off x="67111" y="94736"/>
            <a:ext cx="29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</a:t>
            </a:r>
            <a:r>
              <a:rPr lang="ko-KR" altLang="en-US" b="1"/>
              <a:t>요구사항 리스트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193EC3-C81E-40DE-B389-888FD8362320}"/>
              </a:ext>
            </a:extLst>
          </p:cNvPr>
          <p:cNvSpPr/>
          <p:nvPr/>
        </p:nvSpPr>
        <p:spPr>
          <a:xfrm>
            <a:off x="177800" y="562814"/>
            <a:ext cx="9512300" cy="9318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03D48-D272-4712-8024-A8DA2ADFB578}"/>
              </a:ext>
            </a:extLst>
          </p:cNvPr>
          <p:cNvSpPr/>
          <p:nvPr/>
        </p:nvSpPr>
        <p:spPr>
          <a:xfrm>
            <a:off x="0" y="6703973"/>
            <a:ext cx="9906000" cy="10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B23AF-0E70-4FD3-A22C-B5E156B6E1D2}"/>
              </a:ext>
            </a:extLst>
          </p:cNvPr>
          <p:cNvSpPr/>
          <p:nvPr/>
        </p:nvSpPr>
        <p:spPr>
          <a:xfrm>
            <a:off x="177800" y="6703973"/>
            <a:ext cx="9512300" cy="9318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955FE6-7B0D-4029-BED2-86753B085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46151"/>
              </p:ext>
            </p:extLst>
          </p:nvPr>
        </p:nvGraphicFramePr>
        <p:xfrm>
          <a:off x="177800" y="869193"/>
          <a:ext cx="9512300" cy="5634431"/>
        </p:xfrm>
        <a:graphic>
          <a:graphicData uri="http://schemas.openxmlformats.org/drawingml/2006/table">
            <a:tbl>
              <a:tblPr/>
              <a:tblGrid>
                <a:gridCol w="1647627">
                  <a:extLst>
                    <a:ext uri="{9D8B030D-6E8A-4147-A177-3AD203B41FA5}">
                      <a16:colId xmlns:a16="http://schemas.microsoft.com/office/drawing/2014/main" val="2995371618"/>
                    </a:ext>
                  </a:extLst>
                </a:gridCol>
                <a:gridCol w="1735500">
                  <a:extLst>
                    <a:ext uri="{9D8B030D-6E8A-4147-A177-3AD203B41FA5}">
                      <a16:colId xmlns:a16="http://schemas.microsoft.com/office/drawing/2014/main" val="1357184075"/>
                    </a:ext>
                  </a:extLst>
                </a:gridCol>
                <a:gridCol w="5074692">
                  <a:extLst>
                    <a:ext uri="{9D8B030D-6E8A-4147-A177-3AD203B41FA5}">
                      <a16:colId xmlns:a16="http://schemas.microsoft.com/office/drawing/2014/main" val="985223162"/>
                    </a:ext>
                  </a:extLst>
                </a:gridCol>
                <a:gridCol w="1054481">
                  <a:extLst>
                    <a:ext uri="{9D8B030D-6E8A-4147-A177-3AD203B41FA5}">
                      <a16:colId xmlns:a16="http://schemas.microsoft.com/office/drawing/2014/main" val="1752310342"/>
                    </a:ext>
                  </a:extLst>
                </a:gridCol>
              </a:tblGrid>
              <a:tr h="512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용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5718"/>
                  </a:ext>
                </a:extLst>
              </a:tr>
              <a:tr h="51222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소비자 편의</a:t>
                      </a: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소비자가 가게를 리뷰 및 평가 할 수 있어야한다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267757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후 서비스 이용법 안내가 가능 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387825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소비자가 편히 볼 수 있도록 가게 메뉴양식을 통일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58370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가게를 선택 후 빠른 길 찾기 기능이 가능 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72568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소비자 개인의 즐겨 찾는 가게 찜 목록이 가능 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14902"/>
                  </a:ext>
                </a:extLst>
              </a:tr>
              <a:tr h="51222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시스템 </a:t>
                      </a: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지역설정 및 음식 카테고리 설정이 가능 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676276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업데이트가 최신화 될 수 있도록 관리자 구축 시스템이 필요함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3981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허위 작성리뷰와 같은 리뷰관리 및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시스템 구축 필요함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55457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문의사항 공간이 별도로 필요 하다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64906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앱과 별도로 간략한 인터넷 홈페이지 구축이 가능 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23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2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219223-AA13-417B-ABDF-073D3E48573C}"/>
              </a:ext>
            </a:extLst>
          </p:cNvPr>
          <p:cNvSpPr/>
          <p:nvPr/>
        </p:nvSpPr>
        <p:spPr>
          <a:xfrm>
            <a:off x="0" y="562814"/>
            <a:ext cx="9906000" cy="10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B31E1-9D27-48BD-A6E5-752ECA252052}"/>
              </a:ext>
            </a:extLst>
          </p:cNvPr>
          <p:cNvSpPr txBox="1"/>
          <p:nvPr/>
        </p:nvSpPr>
        <p:spPr>
          <a:xfrm>
            <a:off x="67111" y="94736"/>
            <a:ext cx="29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</a:t>
            </a:r>
            <a:r>
              <a:rPr lang="ko-KR" altLang="en-US" b="1"/>
              <a:t>요구사항 리스트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193EC3-C81E-40DE-B389-888FD8362320}"/>
              </a:ext>
            </a:extLst>
          </p:cNvPr>
          <p:cNvSpPr/>
          <p:nvPr/>
        </p:nvSpPr>
        <p:spPr>
          <a:xfrm>
            <a:off x="177800" y="562814"/>
            <a:ext cx="9512300" cy="9318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F2095B-3924-4476-95D6-8AD8E65411B7}"/>
              </a:ext>
            </a:extLst>
          </p:cNvPr>
          <p:cNvSpPr/>
          <p:nvPr/>
        </p:nvSpPr>
        <p:spPr>
          <a:xfrm>
            <a:off x="0" y="6703973"/>
            <a:ext cx="9906000" cy="10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25AB90-81CB-42FF-9BF4-0BC542310A8A}"/>
              </a:ext>
            </a:extLst>
          </p:cNvPr>
          <p:cNvSpPr/>
          <p:nvPr/>
        </p:nvSpPr>
        <p:spPr>
          <a:xfrm>
            <a:off x="177800" y="6703973"/>
            <a:ext cx="9512300" cy="9318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0D0251-4A54-4748-BF55-9993B6577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47408"/>
              </p:ext>
            </p:extLst>
          </p:nvPr>
        </p:nvGraphicFramePr>
        <p:xfrm>
          <a:off x="177800" y="869193"/>
          <a:ext cx="9512300" cy="5634431"/>
        </p:xfrm>
        <a:graphic>
          <a:graphicData uri="http://schemas.openxmlformats.org/drawingml/2006/table">
            <a:tbl>
              <a:tblPr/>
              <a:tblGrid>
                <a:gridCol w="1647627">
                  <a:extLst>
                    <a:ext uri="{9D8B030D-6E8A-4147-A177-3AD203B41FA5}">
                      <a16:colId xmlns:a16="http://schemas.microsoft.com/office/drawing/2014/main" val="2995371618"/>
                    </a:ext>
                  </a:extLst>
                </a:gridCol>
                <a:gridCol w="1735500">
                  <a:extLst>
                    <a:ext uri="{9D8B030D-6E8A-4147-A177-3AD203B41FA5}">
                      <a16:colId xmlns:a16="http://schemas.microsoft.com/office/drawing/2014/main" val="1357184075"/>
                    </a:ext>
                  </a:extLst>
                </a:gridCol>
                <a:gridCol w="5074692">
                  <a:extLst>
                    <a:ext uri="{9D8B030D-6E8A-4147-A177-3AD203B41FA5}">
                      <a16:colId xmlns:a16="http://schemas.microsoft.com/office/drawing/2014/main" val="985223162"/>
                    </a:ext>
                  </a:extLst>
                </a:gridCol>
                <a:gridCol w="1054481">
                  <a:extLst>
                    <a:ext uri="{9D8B030D-6E8A-4147-A177-3AD203B41FA5}">
                      <a16:colId xmlns:a16="http://schemas.microsoft.com/office/drawing/2014/main" val="1752310342"/>
                    </a:ext>
                  </a:extLst>
                </a:gridCol>
              </a:tblGrid>
              <a:tr h="512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용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5718"/>
                  </a:ext>
                </a:extLst>
              </a:tr>
              <a:tr h="512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시스템 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홈페이지를 통해 점주가 대표 매장사진을 등록하고 어플과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연동이 가능 해야 한다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267757"/>
                  </a:ext>
                </a:extLst>
              </a:tr>
              <a:tr h="5122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연동을 통해 인근 맛집을 추천할 수 있게 알림 기능이 있어야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387825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추적이 실시간으로 가능 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58370"/>
                  </a:ext>
                </a:extLst>
              </a:tr>
              <a:tr h="5122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가맹점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웨이팅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상황을 알 수 있어야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72568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배달의 민족의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사장님 광장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＇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식당 사장님들이 가게 폐업 및 휴무에 관련해서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공지를 할 수 있어야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14902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및 텍스트를 통해 가게 실물 사진을 등록 할 수 있게 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676276"/>
                  </a:ext>
                </a:extLst>
              </a:tr>
              <a:tr h="51222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영업시간을 필수적으로 등록 할 수 있어야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3981"/>
                  </a:ext>
                </a:extLst>
              </a:tr>
              <a:tr h="512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규정 관련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『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법률 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19234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호 개인정보 보호법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』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 따른 법적 사항을 준수 한다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55457"/>
                  </a:ext>
                </a:extLst>
              </a:tr>
              <a:tr h="512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64906"/>
                  </a:ext>
                </a:extLst>
              </a:tr>
              <a:tr h="512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791" marR="8791" marT="8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23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54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318</Words>
  <Application>Microsoft Office PowerPoint</Application>
  <PresentationFormat>A4 용지(210x297mm)</PresentationFormat>
  <Paragraphs>97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17</cp:revision>
  <dcterms:created xsi:type="dcterms:W3CDTF">2023-12-27T07:48:39Z</dcterms:created>
  <dcterms:modified xsi:type="dcterms:W3CDTF">2023-12-27T08:50:08Z</dcterms:modified>
</cp:coreProperties>
</file>