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1" r:id="rId2"/>
    <p:sldId id="262" r:id="rId3"/>
    <p:sldId id="263" r:id="rId4"/>
    <p:sldId id="264" r:id="rId5"/>
    <p:sldId id="266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5E020B58-64AF-4621-ADCD-E1DDA0CB715E}">
          <p14:sldIdLst>
            <p14:sldId id="261"/>
            <p14:sldId id="262"/>
            <p14:sldId id="263"/>
            <p14:sldId id="264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E5D38C-4458-4057-8E15-C23516AC17C3}"/>
              </a:ext>
            </a:extLst>
          </p:cNvPr>
          <p:cNvSpPr/>
          <p:nvPr/>
        </p:nvSpPr>
        <p:spPr>
          <a:xfrm>
            <a:off x="0" y="0"/>
            <a:ext cx="12192000" cy="69723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57D0E2-AD4E-4ECE-BDB0-6BC12714C80D}"/>
              </a:ext>
            </a:extLst>
          </p:cNvPr>
          <p:cNvSpPr txBox="1"/>
          <p:nvPr/>
        </p:nvSpPr>
        <p:spPr>
          <a:xfrm>
            <a:off x="4333874" y="1269847"/>
            <a:ext cx="3644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rgbClr val="0070C0"/>
                </a:solidFill>
              </a:rPr>
              <a:t>  스토리보드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B80823-E970-4A8A-A9E4-B15C2E5C773C}"/>
              </a:ext>
            </a:extLst>
          </p:cNvPr>
          <p:cNvSpPr txBox="1"/>
          <p:nvPr/>
        </p:nvSpPr>
        <p:spPr>
          <a:xfrm>
            <a:off x="5257800" y="3193762"/>
            <a:ext cx="287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2024-01-22</a:t>
            </a:r>
            <a:endParaRPr lang="ko-KR" altLang="en-US" sz="32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0F8587D-6BE6-458C-A13D-F41B92B4F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35119"/>
              </p:ext>
            </p:extLst>
          </p:nvPr>
        </p:nvGraphicFramePr>
        <p:xfrm>
          <a:off x="4043361" y="4066244"/>
          <a:ext cx="4225926" cy="1863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963">
                  <a:extLst>
                    <a:ext uri="{9D8B030D-6E8A-4147-A177-3AD203B41FA5}">
                      <a16:colId xmlns:a16="http://schemas.microsoft.com/office/drawing/2014/main" val="2684380935"/>
                    </a:ext>
                  </a:extLst>
                </a:gridCol>
                <a:gridCol w="2112963">
                  <a:extLst>
                    <a:ext uri="{9D8B030D-6E8A-4147-A177-3AD203B41FA5}">
                      <a16:colId xmlns:a16="http://schemas.microsoft.com/office/drawing/2014/main" val="4206209920"/>
                    </a:ext>
                  </a:extLst>
                </a:gridCol>
              </a:tblGrid>
              <a:tr h="931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339489"/>
                  </a:ext>
                </a:extLst>
              </a:tr>
              <a:tr h="931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채경철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이유재선생님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834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82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5EAC332-1D9E-4474-8C4E-028CD904FB5E}"/>
              </a:ext>
            </a:extLst>
          </p:cNvPr>
          <p:cNvSpPr/>
          <p:nvPr/>
        </p:nvSpPr>
        <p:spPr>
          <a:xfrm>
            <a:off x="-21554" y="-36943"/>
            <a:ext cx="12192000" cy="68580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5EAFD2D-A4D7-4259-8F22-483AF9F3D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653222"/>
              </p:ext>
            </p:extLst>
          </p:nvPr>
        </p:nvGraphicFramePr>
        <p:xfrm>
          <a:off x="9215264" y="36943"/>
          <a:ext cx="2930556" cy="1551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864">
                  <a:extLst>
                    <a:ext uri="{9D8B030D-6E8A-4147-A177-3AD203B41FA5}">
                      <a16:colId xmlns:a16="http://schemas.microsoft.com/office/drawing/2014/main" val="2838690408"/>
                    </a:ext>
                  </a:extLst>
                </a:gridCol>
                <a:gridCol w="1902692">
                  <a:extLst>
                    <a:ext uri="{9D8B030D-6E8A-4147-A177-3AD203B41FA5}">
                      <a16:colId xmlns:a16="http://schemas.microsoft.com/office/drawing/2014/main" val="3302003190"/>
                    </a:ext>
                  </a:extLst>
                </a:gridCol>
              </a:tblGrid>
              <a:tr h="517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파일명</a:t>
                      </a:r>
                    </a:p>
                  </a:txBody>
                  <a:tcPr anchor="ctr">
                    <a:solidFill>
                      <a:schemeClr val="accent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회원가입</a:t>
                      </a:r>
                    </a:p>
                  </a:txBody>
                  <a:tcPr anchor="ctr">
                    <a:solidFill>
                      <a:schemeClr val="accent1"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137836"/>
                  </a:ext>
                </a:extLst>
              </a:tr>
              <a:tr h="517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채경철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tint val="40000"/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747524"/>
                  </a:ext>
                </a:extLst>
              </a:tr>
              <a:tr h="517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2024-01-22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tint val="20000"/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080331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7E71D8-8AB9-443C-A95B-54E3E398D191}"/>
              </a:ext>
            </a:extLst>
          </p:cNvPr>
          <p:cNvCxnSpPr>
            <a:cxnSpLocks/>
          </p:cNvCxnSpPr>
          <p:nvPr/>
        </p:nvCxnSpPr>
        <p:spPr>
          <a:xfrm>
            <a:off x="9153236" y="0"/>
            <a:ext cx="80500" cy="685800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019E069-D80C-4F6A-855F-32B304C32678}"/>
              </a:ext>
            </a:extLst>
          </p:cNvPr>
          <p:cNvCxnSpPr>
            <a:cxnSpLocks/>
          </p:cNvCxnSpPr>
          <p:nvPr/>
        </p:nvCxnSpPr>
        <p:spPr>
          <a:xfrm flipH="1">
            <a:off x="9193486" y="1612534"/>
            <a:ext cx="2998514" cy="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718529F-2320-4925-B4BF-F77CCA3AA54A}"/>
              </a:ext>
            </a:extLst>
          </p:cNvPr>
          <p:cNvCxnSpPr>
            <a:cxnSpLocks/>
          </p:cNvCxnSpPr>
          <p:nvPr/>
        </p:nvCxnSpPr>
        <p:spPr>
          <a:xfrm flipH="1">
            <a:off x="13063" y="1601717"/>
            <a:ext cx="9153236" cy="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7415103B-583D-4217-BAB4-1719550C6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3" y="208275"/>
            <a:ext cx="2765591" cy="693063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978EEB7-D3DB-4163-9ECE-EA6AACF3EC1D}"/>
              </a:ext>
            </a:extLst>
          </p:cNvPr>
          <p:cNvCxnSpPr>
            <a:cxnSpLocks/>
          </p:cNvCxnSpPr>
          <p:nvPr/>
        </p:nvCxnSpPr>
        <p:spPr>
          <a:xfrm flipH="1">
            <a:off x="13063" y="1127100"/>
            <a:ext cx="9153236" cy="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651626D-7BAA-4176-88F1-E58CCFFACBC6}"/>
              </a:ext>
            </a:extLst>
          </p:cNvPr>
          <p:cNvSpPr txBox="1"/>
          <p:nvPr/>
        </p:nvSpPr>
        <p:spPr>
          <a:xfrm>
            <a:off x="248194" y="1166289"/>
            <a:ext cx="165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7ADE042-7D41-42F2-8D9D-0D5D36822021}"/>
              </a:ext>
            </a:extLst>
          </p:cNvPr>
          <p:cNvSpPr/>
          <p:nvPr/>
        </p:nvSpPr>
        <p:spPr>
          <a:xfrm>
            <a:off x="3681974" y="1661351"/>
            <a:ext cx="1881051" cy="641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41" name="다이아몬드 40">
            <a:extLst>
              <a:ext uri="{FF2B5EF4-FFF2-40B4-BE49-F238E27FC236}">
                <a16:creationId xmlns:a16="http://schemas.microsoft.com/office/drawing/2014/main" id="{6F17CC5B-71E4-4CD9-A23E-43ECFBE7CEB2}"/>
              </a:ext>
            </a:extLst>
          </p:cNvPr>
          <p:cNvSpPr/>
          <p:nvPr/>
        </p:nvSpPr>
        <p:spPr>
          <a:xfrm>
            <a:off x="3314369" y="2374993"/>
            <a:ext cx="2459320" cy="84255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회원유무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BAA3F17-DD62-4E15-8900-833B63C838BA}"/>
              </a:ext>
            </a:extLst>
          </p:cNvPr>
          <p:cNvSpPr/>
          <p:nvPr/>
        </p:nvSpPr>
        <p:spPr>
          <a:xfrm>
            <a:off x="949047" y="2438412"/>
            <a:ext cx="1123405" cy="71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약관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CD80A7-77C5-4C5D-8F36-4C682991B483}"/>
              </a:ext>
            </a:extLst>
          </p:cNvPr>
          <p:cNvSpPr/>
          <p:nvPr/>
        </p:nvSpPr>
        <p:spPr>
          <a:xfrm>
            <a:off x="993711" y="5930742"/>
            <a:ext cx="1078742" cy="728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 성공 자동로그인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4DC13FD-9CC0-45BD-B7C5-0567F56F9BD7}"/>
              </a:ext>
            </a:extLst>
          </p:cNvPr>
          <p:cNvSpPr/>
          <p:nvPr/>
        </p:nvSpPr>
        <p:spPr>
          <a:xfrm>
            <a:off x="7022073" y="5850332"/>
            <a:ext cx="1123405" cy="71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E746A41-8A75-4B75-8957-F69E773906BC}"/>
              </a:ext>
            </a:extLst>
          </p:cNvPr>
          <p:cNvSpPr/>
          <p:nvPr/>
        </p:nvSpPr>
        <p:spPr>
          <a:xfrm>
            <a:off x="7022073" y="2501831"/>
            <a:ext cx="1123405" cy="71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</a:t>
            </a:r>
          </a:p>
        </p:txBody>
      </p:sp>
      <p:sp>
        <p:nvSpPr>
          <p:cNvPr id="49" name="다이아몬드 48">
            <a:extLst>
              <a:ext uri="{FF2B5EF4-FFF2-40B4-BE49-F238E27FC236}">
                <a16:creationId xmlns:a16="http://schemas.microsoft.com/office/drawing/2014/main" id="{5325CE1A-C272-4696-99BB-87086B09687F}"/>
              </a:ext>
            </a:extLst>
          </p:cNvPr>
          <p:cNvSpPr/>
          <p:nvPr/>
        </p:nvSpPr>
        <p:spPr>
          <a:xfrm>
            <a:off x="655077" y="3329617"/>
            <a:ext cx="1916367" cy="7018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필수약관동의체크</a:t>
            </a:r>
          </a:p>
        </p:txBody>
      </p:sp>
      <p:sp>
        <p:nvSpPr>
          <p:cNvPr id="50" name="다이아몬드 49">
            <a:extLst>
              <a:ext uri="{FF2B5EF4-FFF2-40B4-BE49-F238E27FC236}">
                <a16:creationId xmlns:a16="http://schemas.microsoft.com/office/drawing/2014/main" id="{BC642262-86D2-428F-B7D0-FC0ADB1D598B}"/>
              </a:ext>
            </a:extLst>
          </p:cNvPr>
          <p:cNvSpPr/>
          <p:nvPr/>
        </p:nvSpPr>
        <p:spPr>
          <a:xfrm>
            <a:off x="6698747" y="3796395"/>
            <a:ext cx="1770059" cy="8669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ID/PW </a:t>
            </a:r>
            <a:r>
              <a:rPr lang="ko-KR" altLang="en-US" dirty="0"/>
              <a:t>체크</a:t>
            </a:r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AEBE832C-4391-41F4-8D6F-0446528ADC09}"/>
              </a:ext>
            </a:extLst>
          </p:cNvPr>
          <p:cNvSpPr/>
          <p:nvPr/>
        </p:nvSpPr>
        <p:spPr>
          <a:xfrm>
            <a:off x="399643" y="4907334"/>
            <a:ext cx="2311538" cy="8520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데이터 유효성체크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5AADCDE-F96B-4B30-BAA3-D2FD5AB324CF}"/>
              </a:ext>
            </a:extLst>
          </p:cNvPr>
          <p:cNvSpPr/>
          <p:nvPr/>
        </p:nvSpPr>
        <p:spPr>
          <a:xfrm>
            <a:off x="3804720" y="5851186"/>
            <a:ext cx="1635558" cy="7157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3" name="평행 사변형 52">
            <a:extLst>
              <a:ext uri="{FF2B5EF4-FFF2-40B4-BE49-F238E27FC236}">
                <a16:creationId xmlns:a16="http://schemas.microsoft.com/office/drawing/2014/main" id="{8972DBA5-7E26-49D2-97EA-58FF6BE614FD}"/>
              </a:ext>
            </a:extLst>
          </p:cNvPr>
          <p:cNvSpPr/>
          <p:nvPr/>
        </p:nvSpPr>
        <p:spPr>
          <a:xfrm>
            <a:off x="589762" y="4229859"/>
            <a:ext cx="2078960" cy="50612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회원정보입력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E3D5077-4F94-4ED4-B532-07F0B2BACD84}"/>
              </a:ext>
            </a:extLst>
          </p:cNvPr>
          <p:cNvCxnSpPr/>
          <p:nvPr/>
        </p:nvCxnSpPr>
        <p:spPr>
          <a:xfrm flipH="1">
            <a:off x="2286000" y="2796270"/>
            <a:ext cx="1002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16BDA9A-2FB8-4192-A952-02526CB4E7D1}"/>
              </a:ext>
            </a:extLst>
          </p:cNvPr>
          <p:cNvCxnSpPr/>
          <p:nvPr/>
        </p:nvCxnSpPr>
        <p:spPr>
          <a:xfrm>
            <a:off x="5878286" y="2796270"/>
            <a:ext cx="1023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11C5446-7138-459F-91E4-995FBF236299}"/>
              </a:ext>
            </a:extLst>
          </p:cNvPr>
          <p:cNvCxnSpPr/>
          <p:nvPr/>
        </p:nvCxnSpPr>
        <p:spPr>
          <a:xfrm>
            <a:off x="7583775" y="3329617"/>
            <a:ext cx="0" cy="35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0F0B484-EACA-4D88-865B-8518C28397EA}"/>
              </a:ext>
            </a:extLst>
          </p:cNvPr>
          <p:cNvCxnSpPr/>
          <p:nvPr/>
        </p:nvCxnSpPr>
        <p:spPr>
          <a:xfrm>
            <a:off x="7583775" y="4735980"/>
            <a:ext cx="0" cy="88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1EA3219-0108-4C43-901C-04AF2E365197}"/>
              </a:ext>
            </a:extLst>
          </p:cNvPr>
          <p:cNvCxnSpPr/>
          <p:nvPr/>
        </p:nvCxnSpPr>
        <p:spPr>
          <a:xfrm flipH="1">
            <a:off x="5563025" y="6208190"/>
            <a:ext cx="1338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61234CC-B796-4DBC-9399-F0FEA736BF55}"/>
              </a:ext>
            </a:extLst>
          </p:cNvPr>
          <p:cNvCxnSpPr/>
          <p:nvPr/>
        </p:nvCxnSpPr>
        <p:spPr>
          <a:xfrm>
            <a:off x="2312126" y="6208190"/>
            <a:ext cx="1123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F165A7F-46A4-4415-BC99-C95246C6222D}"/>
              </a:ext>
            </a:extLst>
          </p:cNvPr>
          <p:cNvCxnSpPr>
            <a:cxnSpLocks/>
          </p:cNvCxnSpPr>
          <p:nvPr/>
        </p:nvCxnSpPr>
        <p:spPr>
          <a:xfrm>
            <a:off x="399643" y="2859689"/>
            <a:ext cx="0" cy="307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32BCADE-B90D-4695-938F-E43EE2165EA7}"/>
              </a:ext>
            </a:extLst>
          </p:cNvPr>
          <p:cNvSpPr txBox="1"/>
          <p:nvPr/>
        </p:nvSpPr>
        <p:spPr>
          <a:xfrm>
            <a:off x="2468880" y="2374993"/>
            <a:ext cx="74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신규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AF28804-B158-4B1C-A229-473C97C524DD}"/>
              </a:ext>
            </a:extLst>
          </p:cNvPr>
          <p:cNvSpPr txBox="1"/>
          <p:nvPr/>
        </p:nvSpPr>
        <p:spPr>
          <a:xfrm>
            <a:off x="5898573" y="2303012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기존회원</a:t>
            </a:r>
          </a:p>
        </p:txBody>
      </p:sp>
    </p:spTree>
    <p:extLst>
      <p:ext uri="{BB962C8B-B14F-4D97-AF65-F5344CB8AC3E}">
        <p14:creationId xmlns:p14="http://schemas.microsoft.com/office/powerpoint/2010/main" val="339444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5EAC332-1D9E-4474-8C4E-028CD904FB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5EAFD2D-A4D7-4259-8F22-483AF9F3D3C7}"/>
              </a:ext>
            </a:extLst>
          </p:cNvPr>
          <p:cNvGraphicFramePr>
            <a:graphicFrameLocks noGrp="1"/>
          </p:cNvGraphicFramePr>
          <p:nvPr/>
        </p:nvGraphicFramePr>
        <p:xfrm>
          <a:off x="9215264" y="36943"/>
          <a:ext cx="2930556" cy="1551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864">
                  <a:extLst>
                    <a:ext uri="{9D8B030D-6E8A-4147-A177-3AD203B41FA5}">
                      <a16:colId xmlns:a16="http://schemas.microsoft.com/office/drawing/2014/main" val="2838690408"/>
                    </a:ext>
                  </a:extLst>
                </a:gridCol>
                <a:gridCol w="1902692">
                  <a:extLst>
                    <a:ext uri="{9D8B030D-6E8A-4147-A177-3AD203B41FA5}">
                      <a16:colId xmlns:a16="http://schemas.microsoft.com/office/drawing/2014/main" val="3302003190"/>
                    </a:ext>
                  </a:extLst>
                </a:gridCol>
              </a:tblGrid>
              <a:tr h="517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파일명</a:t>
                      </a:r>
                    </a:p>
                  </a:txBody>
                  <a:tcPr anchor="ctr">
                    <a:solidFill>
                      <a:schemeClr val="accent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회원가입</a:t>
                      </a:r>
                    </a:p>
                  </a:txBody>
                  <a:tcPr anchor="ctr">
                    <a:solidFill>
                      <a:schemeClr val="accent1"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137836"/>
                  </a:ext>
                </a:extLst>
              </a:tr>
              <a:tr h="517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채경철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tint val="40000"/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747524"/>
                  </a:ext>
                </a:extLst>
              </a:tr>
              <a:tr h="517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2024-01-22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tint val="20000"/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080331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7E71D8-8AB9-443C-A95B-54E3E398D191}"/>
              </a:ext>
            </a:extLst>
          </p:cNvPr>
          <p:cNvCxnSpPr>
            <a:cxnSpLocks/>
          </p:cNvCxnSpPr>
          <p:nvPr/>
        </p:nvCxnSpPr>
        <p:spPr>
          <a:xfrm>
            <a:off x="9153236" y="0"/>
            <a:ext cx="80500" cy="685800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019E069-D80C-4F6A-855F-32B304C32678}"/>
              </a:ext>
            </a:extLst>
          </p:cNvPr>
          <p:cNvCxnSpPr>
            <a:cxnSpLocks/>
          </p:cNvCxnSpPr>
          <p:nvPr/>
        </p:nvCxnSpPr>
        <p:spPr>
          <a:xfrm flipH="1">
            <a:off x="9193486" y="1612534"/>
            <a:ext cx="2998514" cy="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718529F-2320-4925-B4BF-F77CCA3AA54A}"/>
              </a:ext>
            </a:extLst>
          </p:cNvPr>
          <p:cNvCxnSpPr>
            <a:cxnSpLocks/>
          </p:cNvCxnSpPr>
          <p:nvPr/>
        </p:nvCxnSpPr>
        <p:spPr>
          <a:xfrm flipH="1">
            <a:off x="13063" y="1601717"/>
            <a:ext cx="9153236" cy="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7415103B-583D-4217-BAB4-1719550C6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3" y="208275"/>
            <a:ext cx="2765591" cy="693063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978EEB7-D3DB-4163-9ECE-EA6AACF3EC1D}"/>
              </a:ext>
            </a:extLst>
          </p:cNvPr>
          <p:cNvCxnSpPr>
            <a:cxnSpLocks/>
          </p:cNvCxnSpPr>
          <p:nvPr/>
        </p:nvCxnSpPr>
        <p:spPr>
          <a:xfrm flipH="1">
            <a:off x="13063" y="1127100"/>
            <a:ext cx="9153236" cy="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79FB34-EAC5-46B1-B4E2-9F1982AA2CA0}"/>
              </a:ext>
            </a:extLst>
          </p:cNvPr>
          <p:cNvSpPr txBox="1"/>
          <p:nvPr/>
        </p:nvSpPr>
        <p:spPr>
          <a:xfrm>
            <a:off x="93803" y="1205870"/>
            <a:ext cx="300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신규회원</a:t>
            </a:r>
            <a:r>
              <a:rPr lang="en-US" altLang="ko-KR" dirty="0"/>
              <a:t>.</a:t>
            </a:r>
            <a:r>
              <a:rPr lang="ko-KR" altLang="en-US" dirty="0"/>
              <a:t>기존회원로그인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7373B1-D961-4DF4-88B0-E2F70CF84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73" y="1825772"/>
            <a:ext cx="8157096" cy="465340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34E52F2-ED4F-485D-9611-8F4BAFC190DA}"/>
              </a:ext>
            </a:extLst>
          </p:cNvPr>
          <p:cNvSpPr/>
          <p:nvPr/>
        </p:nvSpPr>
        <p:spPr>
          <a:xfrm>
            <a:off x="5747657" y="2254201"/>
            <a:ext cx="1189380" cy="531213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9EA301-8687-4DD1-BB2A-61256C26A964}"/>
              </a:ext>
            </a:extLst>
          </p:cNvPr>
          <p:cNvSpPr/>
          <p:nvPr/>
        </p:nvSpPr>
        <p:spPr>
          <a:xfrm>
            <a:off x="7001690" y="2267264"/>
            <a:ext cx="666206" cy="53121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2BB9B6-27D0-4614-B08D-3148C257D901}"/>
              </a:ext>
            </a:extLst>
          </p:cNvPr>
          <p:cNvCxnSpPr>
            <a:cxnSpLocks/>
          </p:cNvCxnSpPr>
          <p:nvPr/>
        </p:nvCxnSpPr>
        <p:spPr>
          <a:xfrm flipV="1">
            <a:off x="6675120" y="2254201"/>
            <a:ext cx="2730137" cy="18855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FB5748-0572-45AB-9773-A4F9359DE616}"/>
              </a:ext>
            </a:extLst>
          </p:cNvPr>
          <p:cNvSpPr/>
          <p:nvPr/>
        </p:nvSpPr>
        <p:spPr>
          <a:xfrm>
            <a:off x="9418320" y="2024743"/>
            <a:ext cx="2479107" cy="117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1.</a:t>
            </a:r>
            <a:r>
              <a:rPr lang="ko-KR" altLang="en-US" b="1" dirty="0"/>
              <a:t>신규회원 회원가입 페이지 이동 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B272356-6D74-492A-AF80-8B92119008EC}"/>
              </a:ext>
            </a:extLst>
          </p:cNvPr>
          <p:cNvCxnSpPr/>
          <p:nvPr/>
        </p:nvCxnSpPr>
        <p:spPr>
          <a:xfrm>
            <a:off x="7563394" y="2638697"/>
            <a:ext cx="1854926" cy="1267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F5E066-C9C3-4917-A564-D4BF12447865}"/>
              </a:ext>
            </a:extLst>
          </p:cNvPr>
          <p:cNvSpPr/>
          <p:nvPr/>
        </p:nvSpPr>
        <p:spPr>
          <a:xfrm>
            <a:off x="9509760" y="3801291"/>
            <a:ext cx="2387667" cy="940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2. </a:t>
            </a:r>
            <a:r>
              <a:rPr lang="ko-KR" altLang="en-US" b="1" dirty="0"/>
              <a:t>기존회원 로그인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367266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5EAC332-1D9E-4474-8C4E-028CD904FB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5EAFD2D-A4D7-4259-8F22-483AF9F3D3C7}"/>
              </a:ext>
            </a:extLst>
          </p:cNvPr>
          <p:cNvGraphicFramePr>
            <a:graphicFrameLocks noGrp="1"/>
          </p:cNvGraphicFramePr>
          <p:nvPr/>
        </p:nvGraphicFramePr>
        <p:xfrm>
          <a:off x="9215264" y="36943"/>
          <a:ext cx="2930556" cy="1551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864">
                  <a:extLst>
                    <a:ext uri="{9D8B030D-6E8A-4147-A177-3AD203B41FA5}">
                      <a16:colId xmlns:a16="http://schemas.microsoft.com/office/drawing/2014/main" val="2838690408"/>
                    </a:ext>
                  </a:extLst>
                </a:gridCol>
                <a:gridCol w="1902692">
                  <a:extLst>
                    <a:ext uri="{9D8B030D-6E8A-4147-A177-3AD203B41FA5}">
                      <a16:colId xmlns:a16="http://schemas.microsoft.com/office/drawing/2014/main" val="3302003190"/>
                    </a:ext>
                  </a:extLst>
                </a:gridCol>
              </a:tblGrid>
              <a:tr h="517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파일명</a:t>
                      </a:r>
                    </a:p>
                  </a:txBody>
                  <a:tcPr anchor="ctr">
                    <a:solidFill>
                      <a:schemeClr val="accent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회원가입</a:t>
                      </a:r>
                    </a:p>
                  </a:txBody>
                  <a:tcPr anchor="ctr">
                    <a:solidFill>
                      <a:schemeClr val="accent1"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137836"/>
                  </a:ext>
                </a:extLst>
              </a:tr>
              <a:tr h="517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채경철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tint val="40000"/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747524"/>
                  </a:ext>
                </a:extLst>
              </a:tr>
              <a:tr h="517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2024-01-22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tint val="20000"/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080331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7E71D8-8AB9-443C-A95B-54E3E398D191}"/>
              </a:ext>
            </a:extLst>
          </p:cNvPr>
          <p:cNvCxnSpPr>
            <a:cxnSpLocks/>
          </p:cNvCxnSpPr>
          <p:nvPr/>
        </p:nvCxnSpPr>
        <p:spPr>
          <a:xfrm>
            <a:off x="9153236" y="0"/>
            <a:ext cx="80500" cy="685800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019E069-D80C-4F6A-855F-32B304C32678}"/>
              </a:ext>
            </a:extLst>
          </p:cNvPr>
          <p:cNvCxnSpPr>
            <a:cxnSpLocks/>
          </p:cNvCxnSpPr>
          <p:nvPr/>
        </p:nvCxnSpPr>
        <p:spPr>
          <a:xfrm flipH="1">
            <a:off x="9193486" y="1612534"/>
            <a:ext cx="2998514" cy="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718529F-2320-4925-B4BF-F77CCA3AA54A}"/>
              </a:ext>
            </a:extLst>
          </p:cNvPr>
          <p:cNvCxnSpPr>
            <a:cxnSpLocks/>
          </p:cNvCxnSpPr>
          <p:nvPr/>
        </p:nvCxnSpPr>
        <p:spPr>
          <a:xfrm flipH="1">
            <a:off x="13063" y="1601717"/>
            <a:ext cx="9153236" cy="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7415103B-583D-4217-BAB4-1719550C6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3" y="208275"/>
            <a:ext cx="2765591" cy="693063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978EEB7-D3DB-4163-9ECE-EA6AACF3EC1D}"/>
              </a:ext>
            </a:extLst>
          </p:cNvPr>
          <p:cNvCxnSpPr>
            <a:cxnSpLocks/>
          </p:cNvCxnSpPr>
          <p:nvPr/>
        </p:nvCxnSpPr>
        <p:spPr>
          <a:xfrm flipH="1">
            <a:off x="13063" y="1127100"/>
            <a:ext cx="9153236" cy="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651626D-7BAA-4176-88F1-E58CCFFACBC6}"/>
              </a:ext>
            </a:extLst>
          </p:cNvPr>
          <p:cNvSpPr txBox="1"/>
          <p:nvPr/>
        </p:nvSpPr>
        <p:spPr>
          <a:xfrm>
            <a:off x="248194" y="1166289"/>
            <a:ext cx="234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신규 </a:t>
            </a:r>
            <a:r>
              <a:rPr lang="en-US" altLang="ko-KR" b="1" dirty="0"/>
              <a:t> </a:t>
            </a:r>
            <a:r>
              <a:rPr lang="ko-KR" altLang="en-US" b="1" dirty="0"/>
              <a:t>회원가입</a:t>
            </a:r>
            <a:r>
              <a:rPr lang="en-US" altLang="ko-KR" b="1" dirty="0"/>
              <a:t> </a:t>
            </a:r>
            <a:r>
              <a:rPr lang="ko-KR" altLang="en-US" b="1" dirty="0"/>
              <a:t>약관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AEC350-3C5A-4648-BA7A-8363F6970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594" y="1839026"/>
            <a:ext cx="4002173" cy="478166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9911EEB-E8A3-41C3-BD66-19B2EB5D0FCE}"/>
              </a:ext>
            </a:extLst>
          </p:cNvPr>
          <p:cNvCxnSpPr>
            <a:cxnSpLocks/>
          </p:cNvCxnSpPr>
          <p:nvPr/>
        </p:nvCxnSpPr>
        <p:spPr>
          <a:xfrm flipV="1">
            <a:off x="5826034" y="2739635"/>
            <a:ext cx="3498724" cy="10877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451350-2F0F-4E82-ADCB-296E277555E1}"/>
              </a:ext>
            </a:extLst>
          </p:cNvPr>
          <p:cNvSpPr/>
          <p:nvPr/>
        </p:nvSpPr>
        <p:spPr>
          <a:xfrm>
            <a:off x="9405258" y="2011686"/>
            <a:ext cx="2390947" cy="1189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b="1" dirty="0"/>
              <a:t>신규 회원</a:t>
            </a:r>
            <a:br>
              <a:rPr lang="en-US" altLang="ko-KR" b="1" dirty="0"/>
            </a:br>
            <a:r>
              <a:rPr lang="ko-KR" altLang="en-US" b="1" dirty="0"/>
              <a:t>필수 약관 동의체크</a:t>
            </a:r>
            <a:endParaRPr lang="en-US" altLang="ko-KR" b="1" dirty="0"/>
          </a:p>
          <a:p>
            <a:pPr marL="342900" indent="-342900" algn="ctr">
              <a:buAutoNum type="arabicPeriod"/>
            </a:pPr>
            <a:r>
              <a:rPr lang="ko-KR" altLang="en-US" b="1" dirty="0"/>
              <a:t>모두동의 체크</a:t>
            </a:r>
            <a:endParaRPr lang="en-US" altLang="ko-KR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7BF488-CA70-4392-BCFE-F2339A128021}"/>
              </a:ext>
            </a:extLst>
          </p:cNvPr>
          <p:cNvSpPr/>
          <p:nvPr/>
        </p:nvSpPr>
        <p:spPr>
          <a:xfrm>
            <a:off x="9419976" y="3429000"/>
            <a:ext cx="2521132" cy="197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3.</a:t>
            </a:r>
            <a:r>
              <a:rPr lang="ko-KR" altLang="en-US" b="1" dirty="0"/>
              <a:t>약관 미 체크 시 </a:t>
            </a:r>
            <a:endParaRPr lang="en-US" altLang="ko-KR" b="1" dirty="0"/>
          </a:p>
          <a:p>
            <a:pPr algn="ctr"/>
            <a:r>
              <a:rPr lang="ko-KR" altLang="en-US" b="1" dirty="0"/>
              <a:t>시스템 알람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“</a:t>
            </a:r>
            <a:r>
              <a:rPr lang="ko-KR" altLang="en-US" b="1" dirty="0"/>
              <a:t>이용약관 및 개인정보 수집 이용안내에 모두 동의해주세요</a:t>
            </a:r>
            <a:r>
              <a:rPr lang="en-US" altLang="ko-KR" b="1" dirty="0"/>
              <a:t>.”</a:t>
            </a:r>
            <a:r>
              <a:rPr lang="ko-KR" altLang="en-US" b="1" dirty="0"/>
              <a:t> 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970794F-06CD-4CE4-BA6E-66E3F129AAE1}"/>
              </a:ext>
            </a:extLst>
          </p:cNvPr>
          <p:cNvCxnSpPr/>
          <p:nvPr/>
        </p:nvCxnSpPr>
        <p:spPr>
          <a:xfrm>
            <a:off x="5956663" y="5917474"/>
            <a:ext cx="3463313" cy="1959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230CBF-9C53-4BE4-BCBC-0B2B92D15732}"/>
              </a:ext>
            </a:extLst>
          </p:cNvPr>
          <p:cNvSpPr/>
          <p:nvPr/>
        </p:nvSpPr>
        <p:spPr>
          <a:xfrm>
            <a:off x="9419976" y="5730900"/>
            <a:ext cx="2521132" cy="774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회원정보 입력 창 이동</a:t>
            </a:r>
          </a:p>
        </p:txBody>
      </p:sp>
    </p:spTree>
    <p:extLst>
      <p:ext uri="{BB962C8B-B14F-4D97-AF65-F5344CB8AC3E}">
        <p14:creationId xmlns:p14="http://schemas.microsoft.com/office/powerpoint/2010/main" val="251141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5EAC332-1D9E-4474-8C4E-028CD904FB5E}"/>
              </a:ext>
            </a:extLst>
          </p:cNvPr>
          <p:cNvSpPr/>
          <p:nvPr/>
        </p:nvSpPr>
        <p:spPr>
          <a:xfrm>
            <a:off x="0" y="-39189"/>
            <a:ext cx="12192000" cy="68580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5EAFD2D-A4D7-4259-8F22-483AF9F3D3C7}"/>
              </a:ext>
            </a:extLst>
          </p:cNvPr>
          <p:cNvGraphicFramePr>
            <a:graphicFrameLocks noGrp="1"/>
          </p:cNvGraphicFramePr>
          <p:nvPr/>
        </p:nvGraphicFramePr>
        <p:xfrm>
          <a:off x="9215264" y="36943"/>
          <a:ext cx="2930556" cy="1551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864">
                  <a:extLst>
                    <a:ext uri="{9D8B030D-6E8A-4147-A177-3AD203B41FA5}">
                      <a16:colId xmlns:a16="http://schemas.microsoft.com/office/drawing/2014/main" val="2838690408"/>
                    </a:ext>
                  </a:extLst>
                </a:gridCol>
                <a:gridCol w="1902692">
                  <a:extLst>
                    <a:ext uri="{9D8B030D-6E8A-4147-A177-3AD203B41FA5}">
                      <a16:colId xmlns:a16="http://schemas.microsoft.com/office/drawing/2014/main" val="3302003190"/>
                    </a:ext>
                  </a:extLst>
                </a:gridCol>
              </a:tblGrid>
              <a:tr h="517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파일명</a:t>
                      </a:r>
                    </a:p>
                  </a:txBody>
                  <a:tcPr anchor="ctr">
                    <a:solidFill>
                      <a:schemeClr val="accent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회원가입</a:t>
                      </a:r>
                    </a:p>
                  </a:txBody>
                  <a:tcPr anchor="ctr">
                    <a:solidFill>
                      <a:schemeClr val="accent1"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137836"/>
                  </a:ext>
                </a:extLst>
              </a:tr>
              <a:tr h="517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채경철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tint val="40000"/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747524"/>
                  </a:ext>
                </a:extLst>
              </a:tr>
              <a:tr h="517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2024-01-22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tint val="20000"/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080331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7E71D8-8AB9-443C-A95B-54E3E398D191}"/>
              </a:ext>
            </a:extLst>
          </p:cNvPr>
          <p:cNvCxnSpPr>
            <a:cxnSpLocks/>
          </p:cNvCxnSpPr>
          <p:nvPr/>
        </p:nvCxnSpPr>
        <p:spPr>
          <a:xfrm>
            <a:off x="9153236" y="0"/>
            <a:ext cx="80500" cy="685800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019E069-D80C-4F6A-855F-32B304C32678}"/>
              </a:ext>
            </a:extLst>
          </p:cNvPr>
          <p:cNvCxnSpPr>
            <a:cxnSpLocks/>
          </p:cNvCxnSpPr>
          <p:nvPr/>
        </p:nvCxnSpPr>
        <p:spPr>
          <a:xfrm flipH="1">
            <a:off x="9193486" y="1612534"/>
            <a:ext cx="2998514" cy="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718529F-2320-4925-B4BF-F77CCA3AA54A}"/>
              </a:ext>
            </a:extLst>
          </p:cNvPr>
          <p:cNvCxnSpPr>
            <a:cxnSpLocks/>
          </p:cNvCxnSpPr>
          <p:nvPr/>
        </p:nvCxnSpPr>
        <p:spPr>
          <a:xfrm flipH="1">
            <a:off x="13063" y="1601717"/>
            <a:ext cx="9153236" cy="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7415103B-583D-4217-BAB4-1719550C6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3" y="208275"/>
            <a:ext cx="2765591" cy="693063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978EEB7-D3DB-4163-9ECE-EA6AACF3EC1D}"/>
              </a:ext>
            </a:extLst>
          </p:cNvPr>
          <p:cNvCxnSpPr>
            <a:cxnSpLocks/>
          </p:cNvCxnSpPr>
          <p:nvPr/>
        </p:nvCxnSpPr>
        <p:spPr>
          <a:xfrm flipH="1">
            <a:off x="13063" y="1127100"/>
            <a:ext cx="9153236" cy="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B8B3DD-551A-4F8D-A25C-B017B238CD1C}"/>
              </a:ext>
            </a:extLst>
          </p:cNvPr>
          <p:cNvSpPr txBox="1"/>
          <p:nvPr/>
        </p:nvSpPr>
        <p:spPr>
          <a:xfrm>
            <a:off x="93803" y="1179743"/>
            <a:ext cx="165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회원정보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37D56B-53A9-4D12-AE38-1A2C4B424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264" y="1776549"/>
            <a:ext cx="3304087" cy="470046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B3D14A4-3B1F-47BE-A8E7-6BD3BC4D5AA7}"/>
              </a:ext>
            </a:extLst>
          </p:cNvPr>
          <p:cNvCxnSpPr>
            <a:cxnSpLocks/>
          </p:cNvCxnSpPr>
          <p:nvPr/>
        </p:nvCxnSpPr>
        <p:spPr>
          <a:xfrm flipV="1">
            <a:off x="5969726" y="1969644"/>
            <a:ext cx="3571247" cy="8780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E73EEC-B4A0-4C94-9AE1-CDC8DA08B7A6}"/>
              </a:ext>
            </a:extLst>
          </p:cNvPr>
          <p:cNvSpPr/>
          <p:nvPr/>
        </p:nvSpPr>
        <p:spPr>
          <a:xfrm>
            <a:off x="9642511" y="1776548"/>
            <a:ext cx="2270108" cy="404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아이디</a:t>
            </a:r>
            <a:r>
              <a:rPr lang="en-US" altLang="ko-KR" b="1" dirty="0"/>
              <a:t> </a:t>
            </a:r>
            <a:r>
              <a:rPr lang="ko-KR" altLang="en-US" b="1" dirty="0"/>
              <a:t>중복체크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DB84335-B809-4334-A9B4-567E4F8C4FAD}"/>
              </a:ext>
            </a:extLst>
          </p:cNvPr>
          <p:cNvCxnSpPr>
            <a:cxnSpLocks/>
          </p:cNvCxnSpPr>
          <p:nvPr/>
        </p:nvCxnSpPr>
        <p:spPr>
          <a:xfrm flipV="1">
            <a:off x="5617735" y="2601048"/>
            <a:ext cx="3789843" cy="9679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원호 13">
            <a:extLst>
              <a:ext uri="{FF2B5EF4-FFF2-40B4-BE49-F238E27FC236}">
                <a16:creationId xmlns:a16="http://schemas.microsoft.com/office/drawing/2014/main" id="{459AFBAB-1F1F-4AC3-9B94-F83240319E7D}"/>
              </a:ext>
            </a:extLst>
          </p:cNvPr>
          <p:cNvSpPr/>
          <p:nvPr/>
        </p:nvSpPr>
        <p:spPr>
          <a:xfrm>
            <a:off x="5316579" y="3325225"/>
            <a:ext cx="339635" cy="99858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0914A2-DF2E-4B2B-A2C4-C76A89B531F5}"/>
              </a:ext>
            </a:extLst>
          </p:cNvPr>
          <p:cNvSpPr/>
          <p:nvPr/>
        </p:nvSpPr>
        <p:spPr>
          <a:xfrm>
            <a:off x="9447829" y="2335413"/>
            <a:ext cx="2659471" cy="58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1.</a:t>
            </a:r>
            <a:r>
              <a:rPr lang="ko-KR" altLang="en-US" b="1" dirty="0"/>
              <a:t>비밀번호 규칙체크</a:t>
            </a:r>
            <a:endParaRPr lang="en-US" altLang="ko-KR" b="1" dirty="0"/>
          </a:p>
          <a:p>
            <a:pPr algn="ctr"/>
            <a:r>
              <a:rPr lang="en-US" altLang="ko-KR" b="1" dirty="0"/>
              <a:t>2. </a:t>
            </a:r>
            <a:r>
              <a:rPr lang="ko-KR" altLang="en-US" b="1" dirty="0"/>
              <a:t>비밀번호 재확인 체크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6348BF6-6180-45C4-A08A-07644A72DB08}"/>
              </a:ext>
            </a:extLst>
          </p:cNvPr>
          <p:cNvCxnSpPr>
            <a:cxnSpLocks/>
          </p:cNvCxnSpPr>
          <p:nvPr/>
        </p:nvCxnSpPr>
        <p:spPr>
          <a:xfrm flipV="1">
            <a:off x="5656214" y="3336042"/>
            <a:ext cx="3946046" cy="1431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4B8FFEC-A7AF-4FBB-8EC9-F97445F359E7}"/>
              </a:ext>
            </a:extLst>
          </p:cNvPr>
          <p:cNvSpPr/>
          <p:nvPr/>
        </p:nvSpPr>
        <p:spPr>
          <a:xfrm>
            <a:off x="9642511" y="3088639"/>
            <a:ext cx="2350608" cy="40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생년월일 입력체크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BE28E79-2CC7-4C0E-9B19-B9FB39DEC5A4}"/>
              </a:ext>
            </a:extLst>
          </p:cNvPr>
          <p:cNvCxnSpPr>
            <a:cxnSpLocks/>
          </p:cNvCxnSpPr>
          <p:nvPr/>
        </p:nvCxnSpPr>
        <p:spPr>
          <a:xfrm flipV="1">
            <a:off x="5617735" y="3879668"/>
            <a:ext cx="3957339" cy="13585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4027DB-22FF-43DF-A710-47ED74EC4D2C}"/>
              </a:ext>
            </a:extLst>
          </p:cNvPr>
          <p:cNvSpPr/>
          <p:nvPr/>
        </p:nvSpPr>
        <p:spPr>
          <a:xfrm>
            <a:off x="9602260" y="3642427"/>
            <a:ext cx="2350608" cy="40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이메일 체크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86989F3-94FC-48CC-87B8-4F62551716C3}"/>
              </a:ext>
            </a:extLst>
          </p:cNvPr>
          <p:cNvCxnSpPr>
            <a:cxnSpLocks/>
          </p:cNvCxnSpPr>
          <p:nvPr/>
        </p:nvCxnSpPr>
        <p:spPr>
          <a:xfrm flipV="1">
            <a:off x="5656214" y="4683763"/>
            <a:ext cx="3918860" cy="10471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13CA154-DAB9-44B3-B60E-D22F47637213}"/>
              </a:ext>
            </a:extLst>
          </p:cNvPr>
          <p:cNvSpPr/>
          <p:nvPr/>
        </p:nvSpPr>
        <p:spPr>
          <a:xfrm>
            <a:off x="9602260" y="4231707"/>
            <a:ext cx="2350608" cy="61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휴대폰 인증체크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AF0A62-A97A-4F4C-B320-7EC2D17C5C64}"/>
              </a:ext>
            </a:extLst>
          </p:cNvPr>
          <p:cNvSpPr/>
          <p:nvPr/>
        </p:nvSpPr>
        <p:spPr>
          <a:xfrm>
            <a:off x="9602259" y="5549867"/>
            <a:ext cx="2236573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1.</a:t>
            </a:r>
            <a:r>
              <a:rPr lang="ko-KR" altLang="en-US" b="1" dirty="0"/>
              <a:t>유효성 체크 후 자동로그인</a:t>
            </a:r>
            <a:endParaRPr lang="en-US" altLang="ko-KR" b="1" dirty="0"/>
          </a:p>
          <a:p>
            <a:pPr algn="ctr"/>
            <a:r>
              <a:rPr lang="ko-KR" altLang="en-US" b="1" dirty="0"/>
              <a:t> </a:t>
            </a:r>
            <a:r>
              <a:rPr lang="en-US" altLang="ko-KR" b="1" dirty="0"/>
              <a:t>2.</a:t>
            </a:r>
            <a:r>
              <a:rPr lang="ko-KR" altLang="en-US" b="1" dirty="0"/>
              <a:t>메인 화면  이동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4D216B3A-FCEF-4E71-A236-34BC46766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861" y="5891014"/>
            <a:ext cx="3304087" cy="808064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CC373E7-B654-496E-8FE2-7CC9A4A8A166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7876903" y="5891015"/>
            <a:ext cx="1664070" cy="5550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24990BB-10FD-4C28-ADF0-10BFECDECFD7}"/>
              </a:ext>
            </a:extLst>
          </p:cNvPr>
          <p:cNvSpPr/>
          <p:nvPr/>
        </p:nvSpPr>
        <p:spPr>
          <a:xfrm>
            <a:off x="6779623" y="6295046"/>
            <a:ext cx="1097280" cy="30195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82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5EAC332-1D9E-4474-8C4E-028CD904FB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5EAFD2D-A4D7-4259-8F22-483AF9F3D3C7}"/>
              </a:ext>
            </a:extLst>
          </p:cNvPr>
          <p:cNvGraphicFramePr>
            <a:graphicFrameLocks noGrp="1"/>
          </p:cNvGraphicFramePr>
          <p:nvPr/>
        </p:nvGraphicFramePr>
        <p:xfrm>
          <a:off x="9215264" y="36943"/>
          <a:ext cx="2930556" cy="1551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864">
                  <a:extLst>
                    <a:ext uri="{9D8B030D-6E8A-4147-A177-3AD203B41FA5}">
                      <a16:colId xmlns:a16="http://schemas.microsoft.com/office/drawing/2014/main" val="2838690408"/>
                    </a:ext>
                  </a:extLst>
                </a:gridCol>
                <a:gridCol w="1902692">
                  <a:extLst>
                    <a:ext uri="{9D8B030D-6E8A-4147-A177-3AD203B41FA5}">
                      <a16:colId xmlns:a16="http://schemas.microsoft.com/office/drawing/2014/main" val="3302003190"/>
                    </a:ext>
                  </a:extLst>
                </a:gridCol>
              </a:tblGrid>
              <a:tr h="517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파일명</a:t>
                      </a:r>
                    </a:p>
                  </a:txBody>
                  <a:tcPr anchor="ctr">
                    <a:solidFill>
                      <a:schemeClr val="accent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회원가입</a:t>
                      </a:r>
                    </a:p>
                  </a:txBody>
                  <a:tcPr anchor="ctr">
                    <a:solidFill>
                      <a:schemeClr val="accent1"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137836"/>
                  </a:ext>
                </a:extLst>
              </a:tr>
              <a:tr h="517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채경철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tint val="40000"/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747524"/>
                  </a:ext>
                </a:extLst>
              </a:tr>
              <a:tr h="517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2024-01-22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1">
                        <a:tint val="20000"/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080331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27E71D8-8AB9-443C-A95B-54E3E398D191}"/>
              </a:ext>
            </a:extLst>
          </p:cNvPr>
          <p:cNvCxnSpPr>
            <a:cxnSpLocks/>
          </p:cNvCxnSpPr>
          <p:nvPr/>
        </p:nvCxnSpPr>
        <p:spPr>
          <a:xfrm>
            <a:off x="9153236" y="0"/>
            <a:ext cx="80500" cy="685800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019E069-D80C-4F6A-855F-32B304C32678}"/>
              </a:ext>
            </a:extLst>
          </p:cNvPr>
          <p:cNvCxnSpPr>
            <a:cxnSpLocks/>
          </p:cNvCxnSpPr>
          <p:nvPr/>
        </p:nvCxnSpPr>
        <p:spPr>
          <a:xfrm flipH="1">
            <a:off x="9193486" y="1612534"/>
            <a:ext cx="2998514" cy="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718529F-2320-4925-B4BF-F77CCA3AA54A}"/>
              </a:ext>
            </a:extLst>
          </p:cNvPr>
          <p:cNvCxnSpPr>
            <a:cxnSpLocks/>
          </p:cNvCxnSpPr>
          <p:nvPr/>
        </p:nvCxnSpPr>
        <p:spPr>
          <a:xfrm flipH="1">
            <a:off x="13063" y="1601717"/>
            <a:ext cx="9153236" cy="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7415103B-583D-4217-BAB4-1719550C6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3" y="208275"/>
            <a:ext cx="2765591" cy="693063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978EEB7-D3DB-4163-9ECE-EA6AACF3EC1D}"/>
              </a:ext>
            </a:extLst>
          </p:cNvPr>
          <p:cNvCxnSpPr>
            <a:cxnSpLocks/>
          </p:cNvCxnSpPr>
          <p:nvPr/>
        </p:nvCxnSpPr>
        <p:spPr>
          <a:xfrm flipH="1">
            <a:off x="13063" y="1127100"/>
            <a:ext cx="9153236" cy="0"/>
          </a:xfrm>
          <a:prstGeom prst="line">
            <a:avLst/>
          </a:prstGeom>
          <a:ln w="317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651626D-7BAA-4176-88F1-E58CCFFACBC6}"/>
              </a:ext>
            </a:extLst>
          </p:cNvPr>
          <p:cNvSpPr txBox="1"/>
          <p:nvPr/>
        </p:nvSpPr>
        <p:spPr>
          <a:xfrm>
            <a:off x="248194" y="1166289"/>
            <a:ext cx="165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C36C3A-424C-4F20-8C0A-CCE85E15E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178" y="1907505"/>
            <a:ext cx="5812972" cy="464470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CC0265-3F09-488B-8E2E-76C8C8218208}"/>
              </a:ext>
            </a:extLst>
          </p:cNvPr>
          <p:cNvCxnSpPr>
            <a:cxnSpLocks/>
          </p:cNvCxnSpPr>
          <p:nvPr/>
        </p:nvCxnSpPr>
        <p:spPr>
          <a:xfrm flipV="1">
            <a:off x="5212080" y="3429002"/>
            <a:ext cx="4133596" cy="152181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A9467A-6E30-4F51-BD73-6B5B46E26A6B}"/>
              </a:ext>
            </a:extLst>
          </p:cNvPr>
          <p:cNvSpPr/>
          <p:nvPr/>
        </p:nvSpPr>
        <p:spPr>
          <a:xfrm>
            <a:off x="9336331" y="1881379"/>
            <a:ext cx="2734383" cy="3069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b="1" dirty="0"/>
              <a:t>아이디</a:t>
            </a:r>
            <a:r>
              <a:rPr lang="en-US" altLang="ko-KR" b="1" dirty="0"/>
              <a:t>, </a:t>
            </a:r>
            <a:r>
              <a:rPr lang="ko-KR" altLang="en-US" b="1" dirty="0"/>
              <a:t>비밀번호 체크</a:t>
            </a:r>
            <a:endParaRPr lang="en-US" altLang="ko-KR" b="1" dirty="0"/>
          </a:p>
          <a:p>
            <a:pPr marL="342900" indent="-342900" algn="ctr">
              <a:buAutoNum type="arabicPeriod"/>
            </a:pPr>
            <a:r>
              <a:rPr lang="en-US" altLang="ko-KR" b="1" dirty="0"/>
              <a:t>. </a:t>
            </a:r>
            <a:r>
              <a:rPr lang="ko-KR" altLang="en-US" b="1" dirty="0"/>
              <a:t>시스템 알림 </a:t>
            </a:r>
            <a:endParaRPr lang="en-US" altLang="ko-KR" b="1" dirty="0"/>
          </a:p>
          <a:p>
            <a:pPr algn="ctr"/>
            <a:r>
              <a:rPr lang="ko-KR" altLang="en-US" b="1" dirty="0"/>
              <a:t>아이디 또는 비밀번호 다시 확인하세요</a:t>
            </a:r>
            <a:r>
              <a:rPr lang="en-US" altLang="ko-KR" b="1" dirty="0"/>
              <a:t>.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등록되지 않은 아이디이거나</a:t>
            </a:r>
            <a:r>
              <a:rPr lang="en-US" altLang="ko-KR" b="1" dirty="0"/>
              <a:t>,  </a:t>
            </a:r>
            <a:r>
              <a:rPr lang="ko-KR" altLang="en-US" b="1" dirty="0"/>
              <a:t>비밀번호를 잘못 입력하셨습니다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A0E8722-AC01-4C1A-89DA-42B961C37D7D}"/>
              </a:ext>
            </a:extLst>
          </p:cNvPr>
          <p:cNvCxnSpPr>
            <a:cxnSpLocks/>
          </p:cNvCxnSpPr>
          <p:nvPr/>
        </p:nvCxnSpPr>
        <p:spPr>
          <a:xfrm>
            <a:off x="5212080" y="4950814"/>
            <a:ext cx="4133596" cy="57477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F697BE-C8AB-4777-B8CE-D88C138F8851}"/>
              </a:ext>
            </a:extLst>
          </p:cNvPr>
          <p:cNvSpPr/>
          <p:nvPr/>
        </p:nvSpPr>
        <p:spPr>
          <a:xfrm>
            <a:off x="9345676" y="5245466"/>
            <a:ext cx="2619901" cy="1207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b="1" dirty="0"/>
              <a:t>로그인 처리</a:t>
            </a:r>
            <a:endParaRPr lang="en-US" altLang="ko-KR" b="1" dirty="0"/>
          </a:p>
          <a:p>
            <a:pPr marL="342900" indent="-342900" algn="ctr">
              <a:buAutoNum type="arabicPeriod"/>
            </a:pPr>
            <a:r>
              <a:rPr lang="ko-KR" altLang="en-US" b="1" dirty="0"/>
              <a:t>메인 화면 이동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44FEDD0-039E-43CC-AC51-5FB97AE7F8FC}"/>
              </a:ext>
            </a:extLst>
          </p:cNvPr>
          <p:cNvSpPr/>
          <p:nvPr/>
        </p:nvSpPr>
        <p:spPr>
          <a:xfrm>
            <a:off x="4232366" y="4741818"/>
            <a:ext cx="1031966" cy="35421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81138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90</TotalTime>
  <Words>164</Words>
  <Application>Microsoft Office PowerPoint</Application>
  <PresentationFormat>와이드스크린</PresentationFormat>
  <Paragraphs>80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i7C-402</dc:creator>
  <cp:lastModifiedBy>i7C-402</cp:lastModifiedBy>
  <cp:revision>11</cp:revision>
  <dcterms:created xsi:type="dcterms:W3CDTF">2024-01-22T06:32:21Z</dcterms:created>
  <dcterms:modified xsi:type="dcterms:W3CDTF">2024-01-22T08:07:31Z</dcterms:modified>
</cp:coreProperties>
</file>