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A645-40EC-4DD9-9829-C9E8BE7DC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06C37-DCE5-4B53-A283-50582BB0E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80D5A-5E0A-4079-BD04-3B4EB036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D0B6-FB66-4D68-84B3-49D18271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2D36-EC92-463E-9EF1-7A99F61B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5BF74-15EC-4C38-9D36-B3A0CFA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02EF9-8974-4CD8-926F-F3871EA8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3DBE3-DA3C-4D09-9F09-71113FFA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1414E-C0A1-4000-8955-6BE51D32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2DCEE-34D8-40A4-819C-565A42F4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124BF-94C9-4C0B-A277-30A2655D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3B9D5-BFBE-4BE5-A863-54876693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970-A934-4A15-8074-CE9FBD5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6FB-F0F6-4DC9-B860-81ACCA97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81E6B-38A8-460D-A0CC-C611AFA7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B668-124A-4EC7-BD66-39670D3C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6D698-D223-47C6-A90A-F647673B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853D5-5634-4517-B762-FC0636B6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BF2EB-2969-4E2B-8FF8-30A256E5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ECA5A-FACB-494D-B292-ED6A539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8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6A1A7-EFB2-4465-A655-A287819F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2241D-83C4-48D6-9031-B3FCAF92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1C05-88E0-4936-B4F1-A6EAC370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E3885-EC00-4839-9339-929058E5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8FEBB-4B24-43EB-848F-9F00DDE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2864-299A-44E9-9396-1CB01941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46433-F42D-42B8-975F-BE34609F1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B41EF-3DC5-4869-BDCF-6BA73477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9D953-DE77-48EE-B5B0-845E426A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138B9-65F4-4F0F-8503-7FD44D2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F79C2-07BB-4232-A89E-DA0A3AD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3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40ACC-C71E-4540-8BB8-4C6A3245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D7A00-AD9E-4B4F-A078-9E382BE8D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611A2-C4CF-4196-BF13-920D762E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D5F5C-63CB-404F-A280-C1283C565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83C14-1FBC-49F1-92A3-567DF7C1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2BBA8-B266-4814-A940-44907CFC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D2D5E-8507-48EA-B67F-1CC9AFEC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439650-034C-4ABB-94E9-E119D9C1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9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DF835-AAE5-47B2-9596-F36EC60B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ADA31-83FF-4367-A90D-E3166D1C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BB191-8E8A-41D2-9917-048E7D20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3653A-5C9E-435E-98CB-F936A0F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085BB9-7323-4659-B5F9-D09DB824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6673D-E05B-4CF8-BA8F-3578F149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C9E38-0811-4C6A-8E3A-111B7722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2D18-4649-4A03-9ACA-D27C42E9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75BA2-6486-4ED3-811C-07F1C911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BB679-3DD6-4D51-B931-F9F2DF3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D4EA7-6FE9-408B-8196-5657CFC9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5561D-21C9-4952-9295-F9D46176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424D5-93B1-4FFE-B9D9-422F7860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2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90690-0328-4D24-B588-1C91A24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650F08-8A9A-4AA3-BFF4-15B168C69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F0F61-0221-4BA0-85F2-2D52A8D4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F6FB99-5F07-4A6F-8C91-E6F57BB3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081DB-A7B0-4933-AF49-B54A99B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44A33-19C2-46FD-9263-C91887EA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2F63DE-7EDB-4FA3-B120-F92143FC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8D428-60DF-4993-BDD2-FC28EB7D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7D60F-48AD-4CA5-A4F1-81B40EB09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FE02-245C-4DBA-B15C-0956B0800D07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565A-566C-439E-B064-BF90210D7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0F823-C44D-4362-BE08-D7C2D3DF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9763-8257-435C-9F1E-41F25235D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33441"/>
              </p:ext>
            </p:extLst>
          </p:nvPr>
        </p:nvGraphicFramePr>
        <p:xfrm>
          <a:off x="774586" y="887445"/>
          <a:ext cx="10642828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2621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8070207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join(</a:t>
                      </a:r>
                      <a:r>
                        <a:rPr lang="ko-KR" altLang="en-US" dirty="0"/>
                        <a:t>연결 문자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연결문자를 기준으로 배열데이터를 연결해 문자열데이터로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reverse()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 순서를 거꾸로 바꾼 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sort()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데이터를 오름차순으로 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slice(index1, index2)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데이터 중 원하는 인덱스 구간만큼 잘라서 배열 객체로 가져옴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배열객체의 지정 데이터를 삭제하고 그 구간에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배열 객체를 하나로 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push(new 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객체의 마지막 인덱스에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첫번째 인덱스에 저장된 데이터를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unshift(new data)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가장 앞의 인덱스에 새 데이터를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배열에 저장된 총 데이터의 개수를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마지막 인덱스에 저장된 데이터를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4938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540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08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배열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8162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09887"/>
              </p:ext>
            </p:extLst>
          </p:nvPr>
        </p:nvGraphicFramePr>
        <p:xfrm>
          <a:off x="763398" y="887445"/>
          <a:ext cx="10654016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760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7575256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charAt</a:t>
                      </a:r>
                      <a:r>
                        <a:rPr lang="en-US" altLang="ko-KR" dirty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인덱스 번호에 맞는 문자를 반환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indexOf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 </a:t>
                      </a:r>
                      <a:r>
                        <a:rPr lang="ko-KR" altLang="en-US" dirty="0"/>
                        <a:t>반환되면 없음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있으면 찾은 문자의 </a:t>
                      </a:r>
                      <a:r>
                        <a:rPr lang="en-US" altLang="ko-KR" dirty="0"/>
                        <a:t>index</a:t>
                      </a:r>
                      <a:r>
                        <a:rPr lang="ko-KR" altLang="en-US" dirty="0"/>
                        <a:t>번호를 반환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str = web he she he </a:t>
                      </a:r>
                      <a:r>
                        <a:rPr lang="en-US" altLang="ko-KR" dirty="0" err="1"/>
                        <a:t>strlastlndexOf</a:t>
                      </a:r>
                      <a:r>
                        <a:rPr lang="en-US" altLang="ko-KR" dirty="0"/>
                        <a:t>(“he”)-&gt;  4</a:t>
                      </a:r>
                      <a:r>
                        <a:rPr lang="ko-KR" altLang="en-US" dirty="0"/>
                        <a:t>번을 반환  </a:t>
                      </a:r>
                      <a:r>
                        <a:rPr lang="en-US" altLang="ko-KR" dirty="0"/>
                        <a:t>(0</a:t>
                      </a:r>
                      <a:r>
                        <a:rPr lang="ko-KR" altLang="en-US" dirty="0"/>
                        <a:t>부터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lastIndexOf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오른쪽부터 찾을 문자와 일치하는 문자의 인덱스 번호 반환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) str = web he she he </a:t>
                      </a:r>
                      <a:r>
                        <a:rPr lang="en-US" altLang="ko-KR" dirty="0" err="1"/>
                        <a:t>strlastlndexOf</a:t>
                      </a:r>
                      <a:r>
                        <a:rPr lang="en-US" altLang="ko-KR" dirty="0"/>
                        <a:t>(“he”)-&gt;  11</a:t>
                      </a:r>
                      <a:r>
                        <a:rPr lang="ko-KR" altLang="en-US" dirty="0"/>
                        <a:t>번을 반환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search(“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 </a:t>
                      </a:r>
                      <a:r>
                        <a:rPr lang="ko-KR" altLang="en-US" dirty="0"/>
                        <a:t>반환되면 없음</a:t>
                      </a:r>
                      <a:r>
                        <a:rPr lang="en-US" altLang="ko-KR" dirty="0"/>
                        <a:t>,   </a:t>
                      </a:r>
                      <a:r>
                        <a:rPr lang="ko-KR" altLang="en-US" dirty="0"/>
                        <a:t>있으면 찾은 문자의 </a:t>
                      </a:r>
                      <a:r>
                        <a:rPr lang="en-US" altLang="ko-KR" dirty="0"/>
                        <a:t>index</a:t>
                      </a:r>
                      <a:r>
                        <a:rPr lang="ko-KR" altLang="en-US" dirty="0"/>
                        <a:t>번호를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match(“</a:t>
                      </a:r>
                      <a:r>
                        <a:rPr lang="ko-KR" altLang="en-US" dirty="0" err="1"/>
                        <a:t>찾을문자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찾는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문자가 없을 경우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을 반환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있을 경우는 그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rplace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 err="1"/>
                        <a:t>바꿀문자</a:t>
                      </a:r>
                      <a:r>
                        <a:rPr lang="en-US" altLang="ko-KR" dirty="0"/>
                        <a:t>“, “</a:t>
                      </a:r>
                      <a:r>
                        <a:rPr lang="ko-KR" altLang="en-US" dirty="0" err="1"/>
                        <a:t>새문자</a:t>
                      </a:r>
                      <a:r>
                        <a:rPr lang="en-US" altLang="ko-KR" dirty="0"/>
                        <a:t>”)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왼쪽부터 </a:t>
                      </a:r>
                      <a:r>
                        <a:rPr lang="ko-KR" altLang="en-US" dirty="0" err="1"/>
                        <a:t>바꿀문자와</a:t>
                      </a:r>
                      <a:r>
                        <a:rPr lang="ko-KR" altLang="en-US" dirty="0"/>
                        <a:t> 일치하는 문자를 찾아  새문자로 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slice(a,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개의 문자를 자르고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 err="1"/>
                        <a:t>번쨰</a:t>
                      </a:r>
                      <a:r>
                        <a:rPr lang="ko-KR" altLang="en-US" dirty="0"/>
                        <a:t> 이후에 문자를 자른 후  남은 문자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1490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substring(a,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인덱스 부터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인덱스 이전 구간 문자를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substr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인자 시작 인덱스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시작 인덱스 부터의 </a:t>
                      </a:r>
                      <a:r>
                        <a:rPr lang="ko-KR" altLang="en-US" dirty="0" err="1"/>
                        <a:t>갯</a:t>
                      </a:r>
                      <a:r>
                        <a:rPr lang="ko-KR" altLang="en-US" dirty="0"/>
                        <a:t>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split(“</a:t>
                      </a:r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“)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문자를 기준으로 문자열 나누어 배열에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toLowerCase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toUpperCase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length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4938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concat</a:t>
                      </a:r>
                      <a:r>
                        <a:rPr lang="en-US" altLang="ko-KR" dirty="0"/>
                        <a:t>(“</a:t>
                      </a:r>
                      <a:r>
                        <a:rPr lang="ko-KR" altLang="en-US" dirty="0"/>
                        <a:t>새로운 문자</a:t>
                      </a:r>
                      <a:r>
                        <a:rPr lang="en-US" altLang="ko-KR" dirty="0"/>
                        <a:t>“)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540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charCodeAt</a:t>
                      </a:r>
                      <a:r>
                        <a:rPr lang="en-US" altLang="ko-KR" dirty="0"/>
                        <a:t>(index)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08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문자열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420347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A96922-0A24-4A46-AAEC-4DDEAED9B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39584"/>
              </p:ext>
            </p:extLst>
          </p:nvPr>
        </p:nvGraphicFramePr>
        <p:xfrm>
          <a:off x="763398" y="887445"/>
          <a:ext cx="10654016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3985">
                  <a:extLst>
                    <a:ext uri="{9D8B030D-6E8A-4147-A177-3AD203B41FA5}">
                      <a16:colId xmlns:a16="http://schemas.microsoft.com/office/drawing/2014/main" val="3201674192"/>
                    </a:ext>
                  </a:extLst>
                </a:gridCol>
                <a:gridCol w="7290031">
                  <a:extLst>
                    <a:ext uri="{9D8B030D-6E8A-4147-A177-3AD203B41FA5}">
                      <a16:colId xmlns:a16="http://schemas.microsoft.com/office/drawing/2014/main" val="285364527"/>
                    </a:ext>
                  </a:extLst>
                </a:gridCol>
              </a:tblGrid>
              <a:tr h="3091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0964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fromCharCode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아스키코드값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02257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309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38530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149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02762"/>
                  </a:ext>
                </a:extLst>
              </a:tr>
              <a:tr h="3091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3182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9652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5112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4214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923757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75931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4938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540"/>
                  </a:ext>
                </a:extLst>
              </a:tr>
              <a:tr h="2173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08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20DA35-A392-4F94-9E37-7A03E7A942BF}"/>
              </a:ext>
            </a:extLst>
          </p:cNvPr>
          <p:cNvSpPr txBox="1"/>
          <p:nvPr/>
        </p:nvSpPr>
        <p:spPr>
          <a:xfrm>
            <a:off x="1124124" y="469783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문자열 객체의 메서드</a:t>
            </a:r>
          </a:p>
        </p:txBody>
      </p:sp>
    </p:spTree>
    <p:extLst>
      <p:ext uri="{BB962C8B-B14F-4D97-AF65-F5344CB8AC3E}">
        <p14:creationId xmlns:p14="http://schemas.microsoft.com/office/powerpoint/2010/main" val="381707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325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10</cp:revision>
  <dcterms:created xsi:type="dcterms:W3CDTF">2024-01-09T07:26:19Z</dcterms:created>
  <dcterms:modified xsi:type="dcterms:W3CDTF">2024-01-10T08:53:27Z</dcterms:modified>
</cp:coreProperties>
</file>