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477" r:id="rId3"/>
    <p:sldId id="478" r:id="rId4"/>
    <p:sldId id="479" r:id="rId5"/>
    <p:sldId id="480" r:id="rId6"/>
    <p:sldId id="481" r:id="rId7"/>
    <p:sldId id="482" r:id="rId8"/>
    <p:sldId id="483" r:id="rId9"/>
    <p:sldId id="485" r:id="rId10"/>
    <p:sldId id="486" r:id="rId11"/>
    <p:sldId id="49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F17B2-325E-4C2A-A35A-A39A27AEA854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2D165-4A68-49AB-8BCB-9683EC0FF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766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BEDF6-EB3F-48DF-A0F6-195511625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9728EF-C723-497D-8B65-1812A95C2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C7E226-A799-4295-8C96-267D4A5BF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1517-165B-4484-9602-468E48CC2548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6A893C-11E5-439A-8602-26AA3E94A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D23080-8F54-4951-BDED-8A9686AF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17B4-3904-4367-B1C2-1792962C4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64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6BE37-6C63-46F0-8FD9-A476D20C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D46125-1A4B-4BA7-999D-09DE06831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3EFF6-5ABC-4F9F-8047-5EA2B3946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1517-165B-4484-9602-468E48CC2548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7CFCB-E31B-4F2C-87C4-566165EA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043D8-B4CC-456E-99CB-E2105BFD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17B4-3904-4367-B1C2-1792962C4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52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1E3636-F1E3-4DD8-B20D-4A6B40046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183B95-4B4B-4C62-A05F-06D207792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C6C76F-4D95-4522-83FB-418DBB6D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1517-165B-4484-9602-468E48CC2548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BB8380-C1BA-4029-B9B5-440CDFD1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C168A3-BF1E-4323-84C4-DE06FDA7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17B4-3904-4367-B1C2-1792962C4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429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121013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832992" y="908051"/>
            <a:ext cx="311966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5952662" y="908051"/>
            <a:ext cx="3119669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9072331" y="908051"/>
            <a:ext cx="3119669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3119669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719403" y="1196752"/>
            <a:ext cx="10945216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4921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BFB10-78A0-4183-8753-B0F72880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365CFA-0F12-4752-80C8-4A2FBF987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F3AD95-3A07-4705-A5E2-03C3EBA58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1517-165B-4484-9602-468E48CC2548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41A5A3-4FC2-4193-80A0-350BB91B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ED9B7-9592-460A-9996-D431276CA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17B4-3904-4367-B1C2-1792962C4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81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29E8B-7783-4D25-ADB2-15DA79ED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3382FF-CE77-4B19-B9CB-90103F112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44B6C3-AC6D-4B46-901D-3FFD8AA24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1517-165B-4484-9602-468E48CC2548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A697F-C194-4971-B401-95D4246E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91C9F7-3442-46CB-9235-BBB565A8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17B4-3904-4367-B1C2-1792962C4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54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349E8-107B-4B89-9E59-4DF9E324C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2A1956-B5E6-485C-93B2-7C25718F2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2E1EB5-5FE8-42EC-85DF-A5F084DBA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9B1BC-1DA6-4D92-AB3C-B1068D3E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1517-165B-4484-9602-468E48CC2548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BF7096-6DC6-4F6A-9892-FA6B9FBF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8ABDFD-4180-49EE-B028-491C8DE3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17B4-3904-4367-B1C2-1792962C4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63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4D657-8D64-4E41-911F-091E9D29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5AB415-4B29-4B64-A310-4FE4A4479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D6563B-7E98-4C4B-B70D-5B9338FCA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F2AEAB-4DD6-4D1F-B2C5-6EE687EC3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DA5D14-FC43-44B2-9C20-7C3A0CDBE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95A0C2-D1E9-40F6-8901-D3D79C9A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1517-165B-4484-9602-468E48CC2548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A41E09-C206-475C-A98F-5D65BC86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764823-F392-4BAE-BB5C-E9A1C437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17B4-3904-4367-B1C2-1792962C4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70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B423C-00B0-4D5D-90E7-92725695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E7B399-ADBA-43C0-9C04-B671F926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1517-165B-4484-9602-468E48CC2548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E53D6E-DFCD-4FC7-B25E-9E93ADAF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89A874-57DF-4C56-BF12-1CC9964C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17B4-3904-4367-B1C2-1792962C4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11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4189E8-23C9-4404-924E-A7C18427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1517-165B-4484-9602-468E48CC2548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2CD846-EBFB-4787-BCA5-BC7DAD117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5A251B-083F-4DAB-8090-6B4A2B4B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17B4-3904-4367-B1C2-1792962C4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8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EF033-0F74-4841-9A38-C02AF3D9F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D66FFB-9934-4EB1-983D-01166458D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2336AC-4389-4EE9-9B82-72A77EED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A4744B-98B4-4995-9CC3-6C905E16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1517-165B-4484-9602-468E48CC2548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C97A88-9E1C-4CBA-9509-F3D16D3A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4282F5-EA08-4896-B677-1B725AD6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17B4-3904-4367-B1C2-1792962C4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1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9E17C-DD77-4305-80E4-D7E413F8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06B6B6-ABF0-49D0-9C15-DBF910E12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331FC4-2902-408E-94A2-3BCECDFB4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A6C108-D8C5-42ED-8523-BE83DAD6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1517-165B-4484-9602-468E48CC2548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346F11-1AB2-4EA6-AEBF-DD99A3AC0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BAC1C6-1CD3-45A6-8167-BF9918E4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17B4-3904-4367-B1C2-1792962C4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9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3FF691-0DA6-45AB-A7D1-DF1035C08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B3F859-69D0-4AEB-8BAF-B3CDDAC6E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B96A3B-0D8F-448B-9731-965F42230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E1517-165B-4484-9602-468E48CC2548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CB122-CDCC-4FAE-986A-42F76B6EE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CAFD4-2983-46C8-A45A-B03641F52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A17B4-3904-4367-B1C2-1792962C4A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07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721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000" y="1268761"/>
            <a:ext cx="7920000" cy="5180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요구사항 우선순위 체크리스트</a:t>
            </a:r>
          </a:p>
        </p:txBody>
      </p:sp>
    </p:spTree>
    <p:extLst>
      <p:ext uri="{BB962C8B-B14F-4D97-AF65-F5344CB8AC3E}">
        <p14:creationId xmlns:p14="http://schemas.microsoft.com/office/powerpoint/2010/main" val="251465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063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04. </a:t>
            </a:r>
            <a:r>
              <a:rPr lang="ko-KR" altLang="en-US" dirty="0"/>
              <a:t>요구사항 핵심 파악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2063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프로젝트 </a:t>
            </a:r>
            <a:r>
              <a:rPr lang="ko-KR" altLang="en-US" dirty="0" err="1"/>
              <a:t>브리프의</a:t>
            </a:r>
            <a:r>
              <a:rPr lang="ko-KR" altLang="en-US" dirty="0"/>
              <a:t> 예</a:t>
            </a:r>
            <a:endParaRPr lang="en-US" altLang="ko-KR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063552" y="1671216"/>
            <a:ext cx="8208912" cy="4134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C479D"/>
              </a:buClr>
              <a:buFont typeface="Arial" pitchFamily="34" charset="0"/>
              <a:buChar char="•"/>
            </a:pPr>
            <a:r>
              <a:rPr lang="en-US" altLang="ko-KR" sz="1200" b="0" dirty="0"/>
              <a:t>-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000" y="1700808"/>
            <a:ext cx="7920000" cy="4816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75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요구 분석의 이해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2063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요구 분석서 샘플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4799856" y="6383277"/>
            <a:ext cx="1296144" cy="2189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r>
              <a:rPr lang="ko-KR" altLang="en-US" sz="900" b="1" dirty="0">
                <a:solidFill>
                  <a:srgbClr val="00B0F0"/>
                </a:solidFill>
              </a:rPr>
              <a:t>표 </a:t>
            </a:r>
            <a:r>
              <a:rPr lang="en-US" altLang="ko-KR" sz="900" b="1" dirty="0">
                <a:solidFill>
                  <a:srgbClr val="00B0F0"/>
                </a:solidFill>
              </a:rPr>
              <a:t>3-1 </a:t>
            </a:r>
            <a:r>
              <a:rPr lang="ko-KR" altLang="en-US" sz="900" b="1" dirty="0"/>
              <a:t>요구 분석서 샘플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3"/>
          <a:stretch/>
        </p:blipFill>
        <p:spPr bwMode="auto">
          <a:xfrm>
            <a:off x="6210254" y="1202177"/>
            <a:ext cx="3914938" cy="54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3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255" y="1202177"/>
            <a:ext cx="3810591" cy="54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807" y="1202177"/>
            <a:ext cx="3826667" cy="54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요구 분석의 이해</a:t>
            </a:r>
          </a:p>
        </p:txBody>
      </p:sp>
    </p:spTree>
    <p:extLst>
      <p:ext uri="{BB962C8B-B14F-4D97-AF65-F5344CB8AC3E}">
        <p14:creationId xmlns:p14="http://schemas.microsoft.com/office/powerpoint/2010/main" val="11966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177807" y="1202177"/>
            <a:ext cx="7836389" cy="5400000"/>
            <a:chOff x="611560" y="1202177"/>
            <a:chExt cx="7836389" cy="540000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1202177"/>
              <a:ext cx="3803941" cy="54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1202177"/>
              <a:ext cx="3823892" cy="540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요구 분석의 이해</a:t>
            </a:r>
          </a:p>
        </p:txBody>
      </p:sp>
    </p:spTree>
    <p:extLst>
      <p:ext uri="{BB962C8B-B14F-4D97-AF65-F5344CB8AC3E}">
        <p14:creationId xmlns:p14="http://schemas.microsoft.com/office/powerpoint/2010/main" val="374149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요구사항 정의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2063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요구사항 정의서의 중요성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2" y="1671216"/>
            <a:ext cx="799244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dirty="0"/>
              <a:t>개념 </a:t>
            </a:r>
            <a:r>
              <a:rPr lang="en-US" altLang="ko-KR" sz="1200" dirty="0"/>
              <a:t>: </a:t>
            </a:r>
            <a:r>
              <a:rPr lang="ko-KR" altLang="en-US" sz="1200" b="0" dirty="0"/>
              <a:t>프로젝트에 필요한 클라이언트와 사용자의 요구사항을 기술하고 이에 따른 시스템 개발 </a:t>
            </a:r>
            <a:r>
              <a:rPr lang="ko-KR" altLang="en-US" sz="1200" b="0" dirty="0" err="1"/>
              <a:t>제반사항을</a:t>
            </a:r>
            <a:r>
              <a:rPr lang="ko-KR" altLang="en-US" sz="1200" b="0" dirty="0"/>
              <a:t> 목록화한 문서를 말한다</a:t>
            </a:r>
            <a:r>
              <a:rPr lang="en-US" altLang="ko-KR" sz="1200" b="0" dirty="0"/>
              <a:t>.</a:t>
            </a:r>
          </a:p>
          <a:p>
            <a:pPr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dirty="0"/>
              <a:t>목적 </a:t>
            </a:r>
            <a:r>
              <a:rPr lang="en-US" altLang="ko-KR" sz="1200" dirty="0"/>
              <a:t>: </a:t>
            </a:r>
            <a:r>
              <a:rPr lang="ko-KR" altLang="en-US" sz="1200" b="0" dirty="0"/>
              <a:t>사용자 요구사항의 반영 여부를 알아보고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각 요구사항을 만족시키기 위해 적용되는 기술적인 내용을 개괄적으로 파악하는 것이다</a:t>
            </a:r>
            <a:r>
              <a:rPr lang="en-US" altLang="ko-KR" sz="1200" b="0" dirty="0"/>
              <a:t>. </a:t>
            </a:r>
          </a:p>
          <a:p>
            <a:pPr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dirty="0"/>
              <a:t>필요성 </a:t>
            </a:r>
            <a:r>
              <a:rPr lang="en-US" altLang="ko-KR" sz="1200" dirty="0"/>
              <a:t>: </a:t>
            </a:r>
            <a:r>
              <a:rPr lang="ko-KR" altLang="en-US" sz="1200" b="0" dirty="0"/>
              <a:t>사용자 요구사항을 시스템에 어떻게 적용할 것인지에 대해 상세한 기능 구현 여부를 알아보고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구두로 합의하기 모호한 내용들을 문서화하여 서로 명확하게 한 후 구체적인 방안을 결정하기 위해서 필요하다</a:t>
            </a:r>
            <a:r>
              <a:rPr lang="en-US" altLang="ko-KR" sz="1200" b="0" dirty="0"/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000" y="3717033"/>
            <a:ext cx="7920000" cy="2708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71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000" y="1196753"/>
            <a:ext cx="7920000" cy="5386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요구사항 정의</a:t>
            </a:r>
          </a:p>
        </p:txBody>
      </p:sp>
    </p:spTree>
    <p:extLst>
      <p:ext uri="{BB962C8B-B14F-4D97-AF65-F5344CB8AC3E}">
        <p14:creationId xmlns:p14="http://schemas.microsoft.com/office/powerpoint/2010/main" val="223369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754"/>
          <a:stretch/>
        </p:blipFill>
        <p:spPr bwMode="auto">
          <a:xfrm>
            <a:off x="2136000" y="1196753"/>
            <a:ext cx="7920000" cy="713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요구사항 정의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000" y="1912840"/>
            <a:ext cx="7920000" cy="2650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610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000" y="1196752"/>
            <a:ext cx="7920000" cy="44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요구사항 정의</a:t>
            </a:r>
          </a:p>
        </p:txBody>
      </p:sp>
    </p:spTree>
    <p:extLst>
      <p:ext uri="{BB962C8B-B14F-4D97-AF65-F5344CB8AC3E}">
        <p14:creationId xmlns:p14="http://schemas.microsoft.com/office/powerpoint/2010/main" val="2738066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요구사항 우선순위 체크리스트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2063552" y="1196752"/>
            <a:ext cx="8208912" cy="1152128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요구사항 우선순위 체크리스트의 필요성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2" y="1671216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b="0" dirty="0"/>
              <a:t>요구 분석을 통해 정의된 요구사항들을 우선순위로 정리하여 기획 및 개발 시 참고하는 자료이다</a:t>
            </a:r>
            <a:r>
              <a:rPr lang="en-US" altLang="ko-KR" sz="1200" b="0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200" b="0" dirty="0"/>
              <a:t>우선순위에 따라 업무의 분장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범위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투입 인력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일정 계획 등이 달라질 수 있기 때문에 클라이언트 및 각 부서 간 충분한 협의 과정을 거쳐 우선순위를 산정할 수 있도록 한다</a:t>
            </a:r>
            <a:r>
              <a:rPr lang="en-US" altLang="ko-KR" sz="1200" b="0" dirty="0"/>
              <a:t>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000" y="2932488"/>
            <a:ext cx="7920000" cy="3520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28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177</Words>
  <Application>Microsoft Office PowerPoint</Application>
  <PresentationFormat>와이드스크린</PresentationFormat>
  <Paragraphs>21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PowerPoint 프레젠테이션</vt:lpstr>
      <vt:lpstr>01. 요구 분석의 이해</vt:lpstr>
      <vt:lpstr>01. 요구 분석의 이해</vt:lpstr>
      <vt:lpstr>01. 요구 분석의 이해</vt:lpstr>
      <vt:lpstr>02. 요구사항 정의</vt:lpstr>
      <vt:lpstr>02. 요구사항 정의</vt:lpstr>
      <vt:lpstr>02. 요구사항 정의</vt:lpstr>
      <vt:lpstr>02. 요구사항 정의</vt:lpstr>
      <vt:lpstr>03. 요구사항 우선순위 체크리스트</vt:lpstr>
      <vt:lpstr>03. 요구사항 우선순위 체크리스트</vt:lpstr>
      <vt:lpstr>04. 요구사항 핵심 파악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i7C-402</dc:creator>
  <cp:lastModifiedBy>i7C-402</cp:lastModifiedBy>
  <cp:revision>1</cp:revision>
  <dcterms:created xsi:type="dcterms:W3CDTF">2023-12-27T03:19:34Z</dcterms:created>
  <dcterms:modified xsi:type="dcterms:W3CDTF">2023-12-27T03:20:51Z</dcterms:modified>
</cp:coreProperties>
</file>