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B06B4-571E-45E4-9290-4A9F1AD63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A2A349-0C26-4C45-85F9-E8BF170C2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B376E-7311-4697-AEF1-77230A3C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0D58-742F-4ED5-8A8F-E97CD769CAC3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B9EBE-3AA0-431C-8A0E-1A1D3506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56BA5-7B80-4A6E-B451-3798EEDF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1677-1EFC-48AD-BC8E-FB93A2B0D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E92F6-40B2-4DDE-B4D5-6C5E2960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A1F266-CFC0-47ED-ACBD-5AA3CF27C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48E64-DE00-47E8-A95A-1459BB52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0D58-742F-4ED5-8A8F-E97CD769CAC3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5B3AA-271F-459F-9856-9244E319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5B6A0-6424-41A9-81BB-ECB21773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1677-1EFC-48AD-BC8E-FB93A2B0D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68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CE12BD-9DF5-4114-B22C-44ED890F2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AD50B6-3A68-4D58-BBD7-9B68C5906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78003-5693-48EC-9E41-4F02A0F0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0D58-742F-4ED5-8A8F-E97CD769CAC3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EB003-BDC6-48D8-B3AA-24090B90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CDCA6-EC2B-4913-8DE5-D8F6D022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1677-1EFC-48AD-BC8E-FB93A2B0D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63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2C5BB-8523-4B69-90C1-87481957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74161-92F0-49E5-8F1E-2B0E98CB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F3F83-9477-46AC-98F8-6828B1CF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0D58-742F-4ED5-8A8F-E97CD769CAC3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B3823-DAB9-47F1-9CD2-CFE2B933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BAEB1-5D8E-4A69-9936-81EF968E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1677-1EFC-48AD-BC8E-FB93A2B0D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7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8C25B-1E99-4FB1-AF66-68803531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4BFE3-E52C-4ABE-9A45-76007A3C7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1DF3D-3523-4C2F-9BA3-190FD9F5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0D58-742F-4ED5-8A8F-E97CD769CAC3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077C1-164D-4AD9-BD3E-D55D7C7B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1B772-D912-4A30-A673-7050CD35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1677-1EFC-48AD-BC8E-FB93A2B0D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8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0888B-C692-4012-B6F5-2554395A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D5C1B-6B91-45AE-B7C3-3D5776DE4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59EA08-71BB-4679-9F3C-31D55879D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7E369-16E4-48BD-B9DC-DFF37AF2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0D58-742F-4ED5-8A8F-E97CD769CAC3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D926CD-F55A-4AF7-A7F9-D02602A3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A071D7-1782-40E5-8CD5-C4C85EE2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1677-1EFC-48AD-BC8E-FB93A2B0D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C3AF0-3C19-46AB-B62A-6E7797A8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CF37E-8A5E-4B58-BC3D-47E1F8945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4625FB-82ED-4413-9113-16639AA36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51DFEC-A671-45DB-AF3D-D41103C32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577E3C-BF20-4CC2-865C-6FCFD7F89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C04844-6F9C-47F8-B4DE-3F2C7463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0D58-742F-4ED5-8A8F-E97CD769CAC3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90F7B0-F44C-4696-BF0E-D5F5EBBD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9E3A57-056A-4CE8-9097-56EC27B7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1677-1EFC-48AD-BC8E-FB93A2B0D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5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FA33E-789B-4E03-ABF0-5485E6D4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B0043E-865C-48D2-A92A-92A9243A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0D58-742F-4ED5-8A8F-E97CD769CAC3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D85146-D4B4-4BC0-AFE3-BC901795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C2871-74B1-4906-92B3-DED2A6B3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1677-1EFC-48AD-BC8E-FB93A2B0D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0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E7E1D3-56C4-4054-A697-1B5E4AA0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0D58-742F-4ED5-8A8F-E97CD769CAC3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3E71EB-84CC-4FF9-A054-48A39F79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CFCE6C-87F3-4FA8-8F54-AF0EDC69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1677-1EFC-48AD-BC8E-FB93A2B0D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98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3F12B-0F9E-4EB8-8E21-14FA28DD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4296F-A390-4B9C-B7D8-8E308F66C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B4E811-878B-4369-BD66-B7F210F23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539D4B-40E3-4CBC-B1AE-BE9B162A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0D58-742F-4ED5-8A8F-E97CD769CAC3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0E3060-CDA2-4A94-8FD8-0111FA86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587CB-DBD3-4856-B05C-949D8D75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1677-1EFC-48AD-BC8E-FB93A2B0D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79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C7B12-19B1-47E4-962C-3B34524C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6732B2-6FB4-4EC7-B9EA-2A73774CF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5B22B6-1728-4425-A3CD-78189F792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AAA1C-B8F4-469C-8C55-19A57CB3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0D58-742F-4ED5-8A8F-E97CD769CAC3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FA34E0-9180-45D5-A158-C94DB7C9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50C9ED-6AC8-4C12-9FF9-47E3CC05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1677-1EFC-48AD-BC8E-FB93A2B0D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34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66DD06-6A59-43C7-82D1-72619C11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CBD38-010C-4284-9EFF-B542904B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D3C8E-EFAB-4026-8C81-5592B8A77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F0D58-742F-4ED5-8A8F-E97CD769CAC3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F0EE2-5DDC-42DC-8F9B-E740C54B7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A6685-6929-44AC-9A89-1253A561C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21677-1EFC-48AD-BC8E-FB93A2B0D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1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CCFC975-159B-4265-96B6-FEEB518D2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07376"/>
              </p:ext>
            </p:extLst>
          </p:nvPr>
        </p:nvGraphicFramePr>
        <p:xfrm>
          <a:off x="1466850" y="721360"/>
          <a:ext cx="8127999" cy="613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294806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795907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6080629"/>
                    </a:ext>
                  </a:extLst>
                </a:gridCol>
              </a:tblGrid>
              <a:tr h="5475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명령어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55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Cd</a:t>
                      </a:r>
                      <a:r>
                        <a:rPr lang="ko-KR" altLang="en-US" dirty="0"/>
                        <a:t>경로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디렉토리 이동 명령 </a:t>
                      </a:r>
                      <a:r>
                        <a:rPr lang="en-US" altLang="ko-KR" dirty="0"/>
                        <a:t>// </a:t>
                      </a:r>
                      <a:r>
                        <a:rPr lang="ko-KR" altLang="en-US" dirty="0"/>
                        <a:t>현재 디렉토리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6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Dir(ls)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디렉토리 목록 표시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33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Copy </a:t>
                      </a:r>
                      <a:r>
                        <a:rPr lang="ko-KR" altLang="en-US" dirty="0"/>
                        <a:t>원본파일 대상위치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파일복사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6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Move </a:t>
                      </a:r>
                      <a:r>
                        <a:rPr lang="ko-KR" altLang="en-US" dirty="0"/>
                        <a:t>원본파일 대상위치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 이동 </a:t>
                      </a:r>
                      <a:r>
                        <a:rPr lang="en-US" altLang="ko-KR" dirty="0"/>
                        <a:t>//</a:t>
                      </a:r>
                      <a:r>
                        <a:rPr lang="ko-KR" altLang="en-US" dirty="0"/>
                        <a:t>이름 변경</a:t>
                      </a:r>
                      <a:r>
                        <a:rPr lang="en-US" altLang="ko-KR" dirty="0"/>
                        <a:t>(rename)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76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mkdir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Mkdir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폴더이름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폴더생성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4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rmdir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rmdir</a:t>
                      </a:r>
                      <a:r>
                        <a:rPr lang="en-US" altLang="ko-KR" dirty="0"/>
                        <a:t>/s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/q </a:t>
                      </a:r>
                      <a:r>
                        <a:rPr lang="ko-KR" altLang="en-US" dirty="0"/>
                        <a:t>폴더이름</a:t>
                      </a:r>
                    </a:p>
                    <a:p>
                      <a:pPr latinLnBrk="1"/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폴더 및 파일 삭제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rmdir</a:t>
                      </a:r>
                      <a:endParaRPr lang="ko-KR" altLang="en-US" dirty="0"/>
                    </a:p>
                    <a:p>
                      <a:pPr latinLnBrk="1"/>
                      <a:r>
                        <a:rPr lang="ko-KR" altLang="en-US" dirty="0"/>
                        <a:t>또는 </a:t>
                      </a:r>
                      <a:r>
                        <a:rPr lang="en-US" altLang="ko-KR" dirty="0" err="1"/>
                        <a:t>rd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7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 </a:t>
                      </a:r>
                      <a:r>
                        <a:rPr lang="ko-KR" altLang="en-US" dirty="0"/>
                        <a:t>파일이름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파일상태보기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263976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ipconfig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ipconfig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 </a:t>
                      </a:r>
                      <a:r>
                        <a:rPr lang="ko-KR" altLang="en-US" dirty="0"/>
                        <a:t>구성정보확인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01008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hostname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hostname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호스트 이름확인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53740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Find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Fond “</a:t>
                      </a:r>
                      <a:r>
                        <a:rPr lang="ko-KR" altLang="en-US" dirty="0"/>
                        <a:t>문자열</a:t>
                      </a:r>
                      <a:r>
                        <a:rPr lang="en-US" altLang="ko-KR" dirty="0"/>
                        <a:t>”</a:t>
                      </a:r>
                      <a:r>
                        <a:rPr lang="ko-KR" altLang="en-US" dirty="0"/>
                        <a:t>파일이름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파일을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64016"/>
                  </a:ext>
                </a:extLst>
              </a:tr>
              <a:tr h="129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help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Help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도움말 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12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2398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D34BFE-0586-458A-9990-BE0D97D98E70}"/>
              </a:ext>
            </a:extLst>
          </p:cNvPr>
          <p:cNvSpPr txBox="1"/>
          <p:nvPr/>
        </p:nvSpPr>
        <p:spPr>
          <a:xfrm>
            <a:off x="1466850" y="323850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윈도우명령어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48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E7985-8EA7-4365-B168-4ADD782C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A8875-1025-469F-85F8-AC26672F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25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i7C-402</dc:creator>
  <cp:lastModifiedBy>i7C-402</cp:lastModifiedBy>
  <cp:revision>2</cp:revision>
  <dcterms:created xsi:type="dcterms:W3CDTF">2023-12-27T00:43:55Z</dcterms:created>
  <dcterms:modified xsi:type="dcterms:W3CDTF">2023-12-27T00:45:14Z</dcterms:modified>
</cp:coreProperties>
</file>