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E3522-B0D7-410D-9CAA-DAD0B04BF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9B6F2B-7CF1-4C6D-8796-917DFEC8F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B4618-D703-4675-8826-6FB4FF02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70D2-BE4B-4542-9D38-6C22B10E039B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BDFC9-F81A-47E6-A678-9E69CBDE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47197-F80E-4670-98D5-7AFBC425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BC87-2209-4BBA-BF7A-EE6DF2F97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4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E7616-D626-4E57-8C46-F5C52D10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29AC7F-C898-4B8D-81E7-56C9E03F0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4B623-48D7-4C90-99A9-F3108D08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70D2-BE4B-4542-9D38-6C22B10E039B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D8512-3B5A-4D9C-BAC8-67969E16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DB7EF-36BA-4500-9195-7AE60F93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BC87-2209-4BBA-BF7A-EE6DF2F97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69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878FE4-75F8-48EB-9398-2E821E97D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7B754E-165D-4053-8BF1-8BD639CF9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9E020-414F-46DB-A58F-7F37CEFE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70D2-BE4B-4542-9D38-6C22B10E039B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98EF2-EF4F-4EEC-963E-D2DF7E4B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66130-7348-450B-A897-33055E6E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BC87-2209-4BBA-BF7A-EE6DF2F97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64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173B3-5570-464B-969C-316276B6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5885F-308C-4EAC-9CDB-8C1968B11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C9D3B-0707-4ADF-A491-FA35CF55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70D2-BE4B-4542-9D38-6C22B10E039B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5471C-5612-4487-A4CC-CF4EF077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E0277-1061-4E3D-8780-06022289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BC87-2209-4BBA-BF7A-EE6DF2F97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36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82A6A-4E1F-4B90-B9A5-5FC7FAD45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237567-303A-4FAA-BF3C-3CF46F0B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AFF96-E21C-4CBF-BF2B-48F3A1D3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70D2-BE4B-4542-9D38-6C22B10E039B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4FB15-66E6-47F4-B7FD-5A08E915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B8ED8-AA18-4ED2-A423-6B214895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BC87-2209-4BBA-BF7A-EE6DF2F97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59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E6492-D054-42A4-9F44-34C3286C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35715-089F-4449-81F6-A42C80FF9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50340E-67B4-47FB-AE5F-DEB241FAA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409F06-8B61-4D5D-8B32-0763F294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70D2-BE4B-4542-9D38-6C22B10E039B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ED752-0CB5-4266-A74D-E3CCA1EE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915A1E-E19E-4171-8D98-C1964086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BC87-2209-4BBA-BF7A-EE6DF2F97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26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39385-883B-4570-A927-8EF9B43C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7D5B1-25E8-40A8-AF58-FE1F7A4C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223649-17A7-423F-A3CB-B23AB9E25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4A4A8B-2F99-4753-BABD-5ED7896FC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9BA428-94B6-44D5-BA53-BE5D28492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9A5423-26EE-4AA3-9AC4-4CB67CC9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70D2-BE4B-4542-9D38-6C22B10E039B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FE290C-2762-4E6A-B552-C5133370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D6ACB2-6295-424E-AC80-AB23D6AA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BC87-2209-4BBA-BF7A-EE6DF2F97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3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F45D2-EF47-4A65-9AE9-4D18F05A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3C262B-BAC2-4F14-8EC1-2E03CFBD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70D2-BE4B-4542-9D38-6C22B10E039B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2CCB28-A37A-4DF0-8F79-299272B6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D1B76F-ADAE-41F1-9A48-F8F65A3D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BC87-2209-4BBA-BF7A-EE6DF2F97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3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99F8B9-23C2-4419-B858-1B499487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70D2-BE4B-4542-9D38-6C22B10E039B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D3C632-CDB9-4040-8DF1-41F84119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71094B-E314-4A40-986B-A1A2B0D2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BC87-2209-4BBA-BF7A-EE6DF2F97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99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3990F-374E-4FD8-BB4C-6375023FE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32AAF8-880E-409B-A842-7591ACD18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61BE5-7C61-4DFE-B7F0-654AE1910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32A503-08D7-4786-9BFD-6ACA84AF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70D2-BE4B-4542-9D38-6C22B10E039B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5EEC68-35B2-4B60-B3F6-E4AAC5B7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7480F5-8BDD-46C6-B824-7C58C673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BC87-2209-4BBA-BF7A-EE6DF2F97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3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70161-E341-4F13-9E12-64CA427B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DECC6-F4C1-4EDD-A8DC-A61E58C37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55AE34-B96C-43A7-BBD2-08D29E57F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30733B-D162-477D-95DF-1FC32FDB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70D2-BE4B-4542-9D38-6C22B10E039B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1E38CC-110C-417E-B4E9-D9DF0E62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A2DF89-9510-4413-9B90-CE99AE4A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BC87-2209-4BBA-BF7A-EE6DF2F97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038D3B-EBF9-44B2-8E70-3B1E480E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DDC2E-54A7-46F9-BE9A-3AFD4B8E0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D2926-91C4-478B-A1EE-273B18DE2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C70D2-BE4B-4542-9D38-6C22B10E039B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8D05E-C3B9-4A9F-82D3-4845C666B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5C8B6-4ACB-4EB0-9F34-E4E9AB1FB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CBC87-2209-4BBA-BF7A-EE6DF2F97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4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2E884-E3B7-45E2-8BCD-B7B6A989F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108" y="1868983"/>
            <a:ext cx="9144000" cy="2387600"/>
          </a:xfrm>
        </p:spPr>
        <p:txBody>
          <a:bodyPr/>
          <a:lstStyle/>
          <a:p>
            <a:r>
              <a:rPr lang="ko-KR" altLang="en-US" dirty="0"/>
              <a:t>정규표현식 </a:t>
            </a:r>
            <a:br>
              <a:rPr lang="en-US" altLang="ko-KR" dirty="0"/>
            </a:br>
            <a:r>
              <a:rPr lang="en-US" altLang="ko-KR" dirty="0"/>
              <a:t>(Regular Expression)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78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C8C543-B02D-4A10-80E9-44AA8448E8E6}"/>
              </a:ext>
            </a:extLst>
          </p:cNvPr>
          <p:cNvSpPr txBox="1"/>
          <p:nvPr/>
        </p:nvSpPr>
        <p:spPr>
          <a:xfrm>
            <a:off x="1040234" y="436228"/>
            <a:ext cx="433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에서 정규 표현식을 쓰는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1ED9E-CFEA-40C9-966A-87CDB0829324}"/>
              </a:ext>
            </a:extLst>
          </p:cNvPr>
          <p:cNvSpPr txBox="1"/>
          <p:nvPr/>
        </p:nvSpPr>
        <p:spPr>
          <a:xfrm>
            <a:off x="1040234" y="1157681"/>
            <a:ext cx="4746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const </a:t>
            </a:r>
            <a:r>
              <a:rPr lang="ko-KR" altLang="en-US" dirty="0"/>
              <a:t>변수 </a:t>
            </a:r>
            <a:r>
              <a:rPr lang="en-US" altLang="ko-KR" dirty="0"/>
              <a:t>= new </a:t>
            </a:r>
            <a:r>
              <a:rPr lang="en-US" altLang="ko-KR" dirty="0" err="1"/>
              <a:t>RegExp</a:t>
            </a:r>
            <a:r>
              <a:rPr lang="en-US" altLang="ko-KR" dirty="0"/>
              <a:t>(“</a:t>
            </a:r>
            <a:r>
              <a:rPr lang="ko-KR" altLang="en-US" dirty="0" err="1"/>
              <a:t>정규식</a:t>
            </a:r>
            <a:r>
              <a:rPr lang="ko-KR" altLang="en-US" dirty="0"/>
              <a:t> 패턴</a:t>
            </a:r>
            <a:r>
              <a:rPr lang="en-US" altLang="ko-KR" dirty="0"/>
              <a:t>“);</a:t>
            </a:r>
          </a:p>
          <a:p>
            <a:endParaRPr lang="en-US" altLang="ko-KR" dirty="0"/>
          </a:p>
          <a:p>
            <a:r>
              <a:rPr lang="en-US" altLang="ko-KR" dirty="0"/>
              <a:t>2. const </a:t>
            </a:r>
            <a:r>
              <a:rPr lang="ko-KR" altLang="en-US" dirty="0"/>
              <a:t>변수 </a:t>
            </a:r>
            <a:r>
              <a:rPr lang="en-US" altLang="ko-KR" dirty="0"/>
              <a:t>= /</a:t>
            </a:r>
            <a:r>
              <a:rPr lang="ko-KR" altLang="en-US" dirty="0" err="1"/>
              <a:t>정규식패턴</a:t>
            </a:r>
            <a:r>
              <a:rPr lang="en-US" altLang="ko-KR" dirty="0"/>
              <a:t>/;  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42A20493-4E97-4790-9C8B-E3BB23707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038187"/>
              </p:ext>
            </p:extLst>
          </p:nvPr>
        </p:nvGraphicFramePr>
        <p:xfrm>
          <a:off x="1098957" y="2951138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6129">
                  <a:extLst>
                    <a:ext uri="{9D8B030D-6E8A-4147-A177-3AD203B41FA5}">
                      <a16:colId xmlns:a16="http://schemas.microsoft.com/office/drawing/2014/main" val="1744049726"/>
                    </a:ext>
                  </a:extLst>
                </a:gridCol>
                <a:gridCol w="6701871">
                  <a:extLst>
                    <a:ext uri="{9D8B030D-6E8A-4147-A177-3AD203B41FA5}">
                      <a16:colId xmlns:a16="http://schemas.microsoft.com/office/drawing/2014/main" val="200635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Character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36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74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괄호안에 있는 어떤 </a:t>
                      </a:r>
                      <a:r>
                        <a:rPr lang="ko-KR" altLang="en-US" dirty="0" err="1"/>
                        <a:t>문자든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79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[^]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위의 내용의 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0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또는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50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(?:)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찾지만 기억하지 않음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27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E2F7B0F-9C04-4609-9597-1186F62E3AB5}"/>
              </a:ext>
            </a:extLst>
          </p:cNvPr>
          <p:cNvSpPr txBox="1"/>
          <p:nvPr/>
        </p:nvSpPr>
        <p:spPr>
          <a:xfrm>
            <a:off x="1040234" y="258180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그룹 과 범위</a:t>
            </a:r>
          </a:p>
        </p:txBody>
      </p:sp>
    </p:spTree>
    <p:extLst>
      <p:ext uri="{BB962C8B-B14F-4D97-AF65-F5344CB8AC3E}">
        <p14:creationId xmlns:p14="http://schemas.microsoft.com/office/powerpoint/2010/main" val="270301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261F52AB-EAB5-46CA-A616-604853A91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36277"/>
              </p:ext>
            </p:extLst>
          </p:nvPr>
        </p:nvGraphicFramePr>
        <p:xfrm>
          <a:off x="1006678" y="912613"/>
          <a:ext cx="8128000" cy="258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6129">
                  <a:extLst>
                    <a:ext uri="{9D8B030D-6E8A-4147-A177-3AD203B41FA5}">
                      <a16:colId xmlns:a16="http://schemas.microsoft.com/office/drawing/2014/main" val="1744049726"/>
                    </a:ext>
                  </a:extLst>
                </a:gridCol>
                <a:gridCol w="6701871">
                  <a:extLst>
                    <a:ext uri="{9D8B030D-6E8A-4147-A177-3AD203B41FA5}">
                      <a16:colId xmlns:a16="http://schemas.microsoft.com/office/drawing/2014/main" val="200635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Character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36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하나 있거나 없거나 </a:t>
                      </a:r>
                      <a:r>
                        <a:rPr lang="en-US" altLang="ko-KR" dirty="0"/>
                        <a:t>(zero or one)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74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없거나 여러 개 있거나 </a:t>
                      </a:r>
                      <a:r>
                        <a:rPr lang="en-US" altLang="ko-KR" dirty="0"/>
                        <a:t>(zero or more)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79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하나 또는 여러 개 </a:t>
                      </a:r>
                      <a:r>
                        <a:rPr lang="en-US" altLang="ko-KR" dirty="0"/>
                        <a:t>(one or more)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0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{n}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 반복해서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50962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{min,}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최소 </a:t>
                      </a:r>
                      <a:r>
                        <a:rPr lang="en-US" altLang="ko-KR" dirty="0"/>
                        <a:t>min </a:t>
                      </a:r>
                      <a:r>
                        <a:rPr lang="ko-KR" altLang="en-US" dirty="0"/>
                        <a:t>부터 </a:t>
                      </a:r>
                      <a:r>
                        <a:rPr lang="en-US" altLang="ko-KR" dirty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27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{min,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max}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최소 </a:t>
                      </a:r>
                      <a:r>
                        <a:rPr lang="ko-KR" altLang="en-US" dirty="0" err="1"/>
                        <a:t>부터</a:t>
                      </a:r>
                      <a:r>
                        <a:rPr lang="ko-KR" altLang="en-US" dirty="0"/>
                        <a:t> 최대 가지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7253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F9D9A5-EC39-411F-9B59-EB33386142BC}"/>
              </a:ext>
            </a:extLst>
          </p:cNvPr>
          <p:cNvSpPr txBox="1"/>
          <p:nvPr/>
        </p:nvSpPr>
        <p:spPr>
          <a:xfrm>
            <a:off x="947955" y="543281"/>
            <a:ext cx="2192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Quantifiers  (</a:t>
            </a:r>
            <a:r>
              <a:rPr lang="ko-KR" altLang="en-US" b="1" dirty="0"/>
              <a:t>수량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A95A64D6-3104-431A-8F8D-54E9B48E2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53758"/>
              </p:ext>
            </p:extLst>
          </p:nvPr>
        </p:nvGraphicFramePr>
        <p:xfrm>
          <a:off x="947955" y="4009549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6129">
                  <a:extLst>
                    <a:ext uri="{9D8B030D-6E8A-4147-A177-3AD203B41FA5}">
                      <a16:colId xmlns:a16="http://schemas.microsoft.com/office/drawing/2014/main" val="1744049726"/>
                    </a:ext>
                  </a:extLst>
                </a:gridCol>
                <a:gridCol w="6701871">
                  <a:extLst>
                    <a:ext uri="{9D8B030D-6E8A-4147-A177-3AD203B41FA5}">
                      <a16:colId xmlns:a16="http://schemas.microsoft.com/office/drawing/2014/main" val="200635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Character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36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단어의 경계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단어 뒤에서 쓰이는 것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74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\b </a:t>
                      </a:r>
                      <a:r>
                        <a:rPr lang="ko-KR" altLang="en-US" dirty="0"/>
                        <a:t>의 반대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79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^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문장의 시작  </a:t>
                      </a:r>
                      <a:r>
                        <a:rPr lang="en-US" altLang="ko-KR" dirty="0"/>
                        <a:t>(^</a:t>
                      </a:r>
                      <a:r>
                        <a:rPr lang="ko-KR" altLang="en-US" dirty="0"/>
                        <a:t>검색단어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0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$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문장의 끝   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검색단어</a:t>
                      </a:r>
                      <a:r>
                        <a:rPr lang="en-US" altLang="ko-KR" dirty="0"/>
                        <a:t>$)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5096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24F205-CFBB-4C17-931B-58782782BD5A}"/>
              </a:ext>
            </a:extLst>
          </p:cNvPr>
          <p:cNvSpPr txBox="1"/>
          <p:nvPr/>
        </p:nvSpPr>
        <p:spPr>
          <a:xfrm>
            <a:off x="889232" y="3640217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위치 </a:t>
            </a:r>
            <a:r>
              <a:rPr lang="en-US" altLang="ko-KR" b="1" dirty="0"/>
              <a:t>(</a:t>
            </a:r>
            <a:r>
              <a:rPr lang="ko-KR" altLang="en-US" b="1" dirty="0"/>
              <a:t>단어의 경계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4285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8FD06FC1-7D0A-4BB1-8A2B-19F40C466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898230"/>
              </p:ext>
            </p:extLst>
          </p:nvPr>
        </p:nvGraphicFramePr>
        <p:xfrm>
          <a:off x="1006678" y="912613"/>
          <a:ext cx="8128000" cy="33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6129">
                  <a:extLst>
                    <a:ext uri="{9D8B030D-6E8A-4147-A177-3AD203B41FA5}">
                      <a16:colId xmlns:a16="http://schemas.microsoft.com/office/drawing/2014/main" val="1744049726"/>
                    </a:ext>
                  </a:extLst>
                </a:gridCol>
                <a:gridCol w="6701871">
                  <a:extLst>
                    <a:ext uri="{9D8B030D-6E8A-4147-A177-3AD203B41FA5}">
                      <a16:colId xmlns:a16="http://schemas.microsoft.com/office/drawing/2014/main" val="200635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Character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36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특수문자에 속하는 문자를 찾고 싶을 때 </a:t>
                      </a:r>
                      <a:r>
                        <a:rPr lang="ko-KR" altLang="en-US" dirty="0" err="1"/>
                        <a:t>앞에써줌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74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문자열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79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숫자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0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숫자가 아님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50962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271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문자가 아님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72534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08438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공백이 아님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5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53987D-F4A7-4E48-B16E-0E8B722F327C}"/>
              </a:ext>
            </a:extLst>
          </p:cNvPr>
          <p:cNvSpPr txBox="1"/>
          <p:nvPr/>
        </p:nvSpPr>
        <p:spPr>
          <a:xfrm>
            <a:off x="947955" y="543281"/>
            <a:ext cx="131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Character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0234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181</Words>
  <Application>Microsoft Office PowerPoint</Application>
  <PresentationFormat>와이드스크린</PresentationFormat>
  <Paragraphs>63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정규표현식  (Regular Expression)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정규표현식  (Regular Expression)</dc:title>
  <dc:creator>i7C-402</dc:creator>
  <cp:lastModifiedBy>i7C-402</cp:lastModifiedBy>
  <cp:revision>5</cp:revision>
  <dcterms:created xsi:type="dcterms:W3CDTF">2024-02-08T07:24:52Z</dcterms:created>
  <dcterms:modified xsi:type="dcterms:W3CDTF">2024-02-08T08:05:27Z</dcterms:modified>
</cp:coreProperties>
</file>