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731A-5147-4C5F-B02E-56CDCBF2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B1C7D-BDE1-418C-B975-AEB7E2050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4878-0E21-4437-AB95-7CBB4071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40FF3-6C47-4D6B-AF89-C0258E79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4D35D-AF1F-4CAF-B945-1756C325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55DF-15BE-4493-808C-E19324F9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3E91F-2E2C-47F7-BAC5-713E62E1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6CF86-4FB6-47D0-8D86-07395F90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9BB8-D799-4C7A-8EB1-EB1CFF82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6BC59-AA92-42E3-99EE-AB26FE88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4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7F04CA-F69F-408D-913B-82237EA5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3A24A-0DFD-49A3-8C00-A6B2A3AA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75E6F-EAB2-4AA7-9D2D-6906030C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0C526-CAC9-47F0-B39E-445FA9B8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65875-C7FF-46A5-BBB7-70319EFF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A1A5-5361-4856-B181-CA02A8AC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74DAA-2CF6-4B51-BA4C-6D3DAA97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14248-8975-4E72-9E4A-303A82BF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0D0E0-F724-49D6-9C25-1B923EA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6F4C1-AA1C-433C-B68E-07D4826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5DDD-2759-4E0F-AC94-192FD439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794F3-C03F-4D36-A35E-7F07BA96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D60DD-56AA-4F40-BCAD-2BABEEA6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0DCAB-ED1D-4C6C-93AC-195555CE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28362-0D02-424A-8B66-D7AB7B16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61BC-13EF-4396-873D-B965259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F2D24-D6C6-4118-8587-C97B1B221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883F4-7EBA-4CE0-9C41-0AEECC3E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11156-2A07-46B3-A3C7-B932EFDB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9D8EF-1C89-4E73-A446-A2227912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45FB5-1983-48A1-869E-9DB9DFB4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6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20FD-40FE-45BD-80E8-FAE77FF8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81369-F300-4DAD-AD24-6F63F747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53075-1F22-42BC-A30D-066154F9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872B9-65BE-4D41-BCD3-0CA337DC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0908A2-7BEA-4C3C-96CA-711FF98A4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336DD9-9895-4E31-908F-234C0FB6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4AFD1-3A34-4172-B4A7-86CF1894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383994-4BFE-452C-968A-6E42BE01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2D507-F87E-4C8E-BBEA-ABA1469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98E6CE-95EB-4E99-A091-3FCB9F3F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4A9F33-FAE5-4EA4-9000-27708675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559C2-40CD-4BA3-9147-2B8D327D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B95C1F-9D6F-45E8-919A-5B405938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C99AFD-0A6B-403B-A792-ED50FB6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ED3C-56BC-4226-B748-9F564CC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1578-24FC-4CB2-84FF-69BEB7F8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97379-7AA5-4778-9A0C-0FEF2CD5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B7E93-C484-4006-8688-C48968A2C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6099C-84E2-4856-AEBD-CA850C39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8BF84-9C45-480B-8C10-82FD1033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E61E2-260D-46AD-BAC9-74103D4B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2B79A-C3CD-4079-886B-26C3573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5970B4-8B79-4863-8913-0CB8EAF3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6A01-F09D-4997-9565-D46D34F7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8ED53-D209-4024-9259-EEFA364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58B04-689F-4D78-A65D-A62C5C68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FC9B1-3479-4A5C-9C70-814400BF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D09CD5-C9D1-4135-A1EC-5D73ADAE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77E43-9F8C-4A38-8069-702BC14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CEDE8-8E0B-4CAC-ABB0-1E6504999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7522-D066-485F-9816-A95825E00EC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04FBD-8205-4EBD-AA99-FA64F8F4C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E1711-B2BD-4DCD-9A3E-4C53B6FD1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9C37-8368-461D-968B-BE45405E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4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B36FE3-6F20-4BE9-B366-8B4DAFCED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73199"/>
              </p:ext>
            </p:extLst>
          </p:nvPr>
        </p:nvGraphicFramePr>
        <p:xfrm>
          <a:off x="520701" y="719666"/>
          <a:ext cx="11391900" cy="5376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036">
                  <a:extLst>
                    <a:ext uri="{9D8B030D-6E8A-4147-A177-3AD203B41FA5}">
                      <a16:colId xmlns:a16="http://schemas.microsoft.com/office/drawing/2014/main" val="822738862"/>
                    </a:ext>
                  </a:extLst>
                </a:gridCol>
                <a:gridCol w="1322467">
                  <a:extLst>
                    <a:ext uri="{9D8B030D-6E8A-4147-A177-3AD203B41FA5}">
                      <a16:colId xmlns:a16="http://schemas.microsoft.com/office/drawing/2014/main" val="2804778618"/>
                    </a:ext>
                  </a:extLst>
                </a:gridCol>
                <a:gridCol w="5784599">
                  <a:extLst>
                    <a:ext uri="{9D8B030D-6E8A-4147-A177-3AD203B41FA5}">
                      <a16:colId xmlns:a16="http://schemas.microsoft.com/office/drawing/2014/main" val="1829592721"/>
                    </a:ext>
                  </a:extLst>
                </a:gridCol>
                <a:gridCol w="2914798">
                  <a:extLst>
                    <a:ext uri="{9D8B030D-6E8A-4147-A177-3AD203B41FA5}">
                      <a16:colId xmlns:a16="http://schemas.microsoft.com/office/drawing/2014/main" val="3478851547"/>
                    </a:ext>
                  </a:extLst>
                </a:gridCol>
              </a:tblGrid>
              <a:tr h="6269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형식화된 문자열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98626"/>
                  </a:ext>
                </a:extLst>
              </a:tr>
              <a:tr h="3526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74141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자리 정수 왼쪽 빈자리 공백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오른쪽부터 </a:t>
                      </a:r>
                      <a:r>
                        <a:rPr lang="ko-KR" altLang="en-US" sz="1400" dirty="0" err="1"/>
                        <a:t>채워짐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_ _ _123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97100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%-6d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자리 정수 오른쪽 빈자리 공백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왼쪽부터 </a:t>
                      </a:r>
                      <a:r>
                        <a:rPr lang="ko-KR" altLang="en-US" sz="1400" dirty="0" err="1"/>
                        <a:t>채워짐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 _ _ _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69300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%06d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자리 정수 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빈자리에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 err="1"/>
                        <a:t>이채워짐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000123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056"/>
                  </a:ext>
                </a:extLst>
              </a:tr>
              <a:tr h="3526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%10.2f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자리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소수점</a:t>
                      </a:r>
                      <a:r>
                        <a:rPr lang="en-US" altLang="ko-KR" sz="1400" dirty="0"/>
                        <a:t> + </a:t>
                      </a:r>
                      <a:r>
                        <a:rPr lang="ko-KR" altLang="en-US" sz="1400" dirty="0"/>
                        <a:t>소수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자리 왼쪽 오른쪽부터 </a:t>
                      </a:r>
                      <a:r>
                        <a:rPr lang="ko-KR" altLang="en-US" sz="1400" dirty="0" err="1"/>
                        <a:t>채워짐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_ _ _ _ 123.45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36603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%-10.2f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위내용과 반대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1234.45_ _ _ _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18374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%010.2f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왼쪽 빈자리를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으로  채움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0000123.45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8091"/>
                  </a:ext>
                </a:extLst>
              </a:tr>
              <a:tr h="3526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Abc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41033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%6s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자리 정수 왼쪽 빈자리 공백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오른쪽부터 </a:t>
                      </a:r>
                      <a:r>
                        <a:rPr lang="ko-KR" altLang="en-US" sz="1400" dirty="0" err="1"/>
                        <a:t>채워짐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_ _ _ </a:t>
                      </a:r>
                      <a:r>
                        <a:rPr lang="en-US" altLang="ko-KR" sz="1400" dirty="0" err="1"/>
                        <a:t>abc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09930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%-6s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위내용과 반대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abc</a:t>
                      </a:r>
                      <a:r>
                        <a:rPr lang="en-US" altLang="ko-KR" sz="1400" dirty="0"/>
                        <a:t> _ _ _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95738"/>
                  </a:ext>
                </a:extLst>
              </a:tr>
              <a:tr h="3526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\t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탭 </a:t>
                      </a:r>
                      <a:r>
                        <a:rPr lang="en-US" altLang="ko-KR" sz="1400" dirty="0"/>
                        <a:t>(tab)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433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\n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줄바꿈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20745"/>
                  </a:ext>
                </a:extLst>
              </a:tr>
              <a:tr h="35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%%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&amp;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5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133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3</cp:revision>
  <dcterms:created xsi:type="dcterms:W3CDTF">2024-01-29T05:57:48Z</dcterms:created>
  <dcterms:modified xsi:type="dcterms:W3CDTF">2024-01-29T07:21:16Z</dcterms:modified>
</cp:coreProperties>
</file>