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43C92-26FE-48F9-85C1-C7CBC809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E4576E-9C1A-4F50-B306-094A29274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5AB01-CEAF-407F-A7E2-F57CC6B2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EDFE1-6297-43E8-8297-ABA6CE6A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CE02B-3D97-44D5-9FDC-CD99888E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0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A13E4-6843-4D05-A1C5-819A5FB8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7C46FA-0E5C-42A0-BD4E-7EA4462E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587FC-F7F7-493D-8DC1-3D29779E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287B-2779-4A0A-96FD-734A096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7A855-2BFD-417D-A585-CDB47E5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690EA5-137A-41A1-B9DF-57C491AD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F2223-D8CD-424D-9237-65FF9670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10D52-FAAF-445B-97F0-07975444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4E387-C32A-4F3B-8951-D57D0FDF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A2C9B-3B13-4EF0-AF1D-9708EA31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0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FFBD-C2F9-4B57-A10F-F4FAED9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06592-5217-464A-8853-21C5290D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ABFA0-85D5-4252-A946-2CC0611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0FE97-7756-4623-918C-65B83A61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9C24-840C-4D16-AD8A-C435CAA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7ADAD-BCFF-414A-9F00-61B1640E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43D4C-A0A5-4185-BFE9-B65AB58C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95E6D-0924-43BD-92C8-8BA115B0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0510C-1473-44DB-A098-A2B7BFDF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A0E6-51EB-4B3D-9126-2240E799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7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2808-D55A-43F4-AF23-22B90E22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E3788-1CB3-497E-959A-AE895D17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5266B-46D1-4C98-A2A8-523FCC3E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8935D-43D8-43B1-9667-3C697F7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E66A4-2F69-407E-8CA7-F7FC93F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31F1F-8E3A-4A25-BDE5-92D17CBD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41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2A01C-5732-49F0-912A-1FE60AA6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000B0-5168-4775-A58F-E6D3388E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EBF7B-C79E-4046-BDED-1D207640C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BA10E-022B-4179-B606-0A3D6DA64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5CD0B7-8E3E-4FA2-89C4-CCFBE79E3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DA7F77-959D-4A5D-A9F6-3238D918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8B399-1227-405C-8274-3DB620BA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8226E3-A029-47C2-9DB9-C1E78B9C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B0C32-5922-4ABE-A090-BC3623FF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E9517-D8A6-423A-924A-0E909560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86901-407B-4474-8042-466127FD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69FADB-5D2D-450C-B5C9-D5B4F36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A6F89F-45A2-41A1-AA93-280BA27A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C6B51-C2CF-4CD2-8135-46DEE507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1D510-A99B-4D4C-A075-3F50452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98BC5-6B3F-406C-9191-81A5B32C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3A901-E49E-4891-AE7D-B349BC6A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C97F7-9426-4C61-965B-59F6790F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FA131-2995-461D-8F25-DB1B7E06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2F19C-0BC6-4E61-8C2F-D0A3328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E6074-56FB-49FC-80CB-8ED5DA56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AB40-7E4B-4754-8C44-896A12AD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219A5C-30DC-4C2E-9F79-4B9D4B0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23537-7710-4195-AC9C-5A613639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5A079-44F9-4484-AC57-5FE0C8F6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7A97E-3FBA-4E0D-B549-E4E2D644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2C4D02-E680-4B2C-B78A-C29BE153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8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C22D1-E4CE-4352-9068-710B87EE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94A55-FD01-484F-B60F-B5B250F4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EDDD-CA78-4601-8BEE-66DBD2D9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14D4-B2DA-4418-A2F8-672E4110E734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8FF0E-2D0D-455D-AEAF-0F9A851D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7F73B-2B31-4AAF-9E0C-E353A7A7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75D4-E0B3-41AF-827B-3D58938B4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EB299-1A18-4A18-8DE0-D03731F68BD4}"/>
              </a:ext>
            </a:extLst>
          </p:cNvPr>
          <p:cNvSpPr txBox="1"/>
          <p:nvPr/>
        </p:nvSpPr>
        <p:spPr>
          <a:xfrm>
            <a:off x="1140903" y="847288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최초설정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44FF7-34CB-4E3B-9F3B-B51F2F75991B}"/>
              </a:ext>
            </a:extLst>
          </p:cNvPr>
          <p:cNvSpPr txBox="1"/>
          <p:nvPr/>
        </p:nvSpPr>
        <p:spPr>
          <a:xfrm>
            <a:off x="457200" y="1924807"/>
            <a:ext cx="6023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config --global user.name “</a:t>
            </a:r>
            <a:r>
              <a:rPr lang="en-US" altLang="ko-KR" dirty="0" err="1"/>
              <a:t>cheakyungchul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r>
              <a:rPr lang="en-US" altLang="ko-KR" dirty="0"/>
              <a:t> “</a:t>
            </a:r>
            <a:r>
              <a:rPr lang="ko-KR" altLang="en-US" dirty="0" err="1"/>
              <a:t>본인이메일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확인</a:t>
            </a:r>
            <a:br>
              <a:rPr lang="en-US" altLang="ko-KR" dirty="0"/>
            </a:br>
            <a:r>
              <a:rPr lang="en-US" altLang="ko-KR" dirty="0"/>
              <a:t>git config --global user.name</a:t>
            </a:r>
            <a:br>
              <a:rPr lang="en-US" altLang="ko-KR" dirty="0"/>
            </a:br>
            <a:r>
              <a:rPr lang="en-US" altLang="ko-KR" dirty="0"/>
              <a:t>git config –global </a:t>
            </a:r>
            <a:r>
              <a:rPr lang="en-US" altLang="ko-KR" dirty="0" err="1"/>
              <a:t>user.email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 </a:t>
            </a:r>
            <a:r>
              <a:rPr lang="ko-KR" altLang="en-US" dirty="0" err="1"/>
              <a:t>브랜치명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en-US" altLang="ko-KR" dirty="0"/>
              <a:t>git config –global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8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E6B88-CA22-4E23-B5AD-CEEB9777964F}"/>
              </a:ext>
            </a:extLst>
          </p:cNvPr>
          <p:cNvSpPr txBox="1"/>
          <p:nvPr/>
        </p:nvSpPr>
        <p:spPr>
          <a:xfrm>
            <a:off x="1208014" y="788565"/>
            <a:ext cx="8321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 : </a:t>
            </a:r>
            <a:r>
              <a:rPr lang="ko-KR" altLang="en-US" dirty="0"/>
              <a:t>깃으로 설정 내부설정 </a:t>
            </a:r>
            <a:r>
              <a:rPr lang="en-US" altLang="ko-KR" dirty="0"/>
              <a:t>? (</a:t>
            </a:r>
            <a:r>
              <a:rPr lang="ko-KR" altLang="en-US" dirty="0"/>
              <a:t>최초설정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status – </a:t>
            </a:r>
            <a:r>
              <a:rPr lang="ko-KR" altLang="en-US" dirty="0"/>
              <a:t>상황확인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Fatal: detected dubious ownership… </a:t>
            </a:r>
            <a:r>
              <a:rPr lang="ko-KR" altLang="en-US" dirty="0"/>
              <a:t>에러가 출력되면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config –global –add </a:t>
            </a:r>
            <a:r>
              <a:rPr lang="en-US" altLang="ko-KR" dirty="0" err="1"/>
              <a:t>safe.directory</a:t>
            </a:r>
            <a:r>
              <a:rPr lang="en-US" altLang="ko-KR" dirty="0"/>
              <a:t> ＂</a:t>
            </a:r>
            <a:r>
              <a:rPr lang="ko-KR" altLang="en-US" dirty="0" err="1"/>
              <a:t>디렉토리명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add ＂</a:t>
            </a:r>
            <a:r>
              <a:rPr lang="ko-KR" altLang="en-US" dirty="0"/>
              <a:t>파일명</a:t>
            </a:r>
            <a:r>
              <a:rPr lang="en-US" altLang="ko-KR" dirty="0"/>
              <a:t>“  --  </a:t>
            </a:r>
            <a:r>
              <a:rPr lang="ko-KR" altLang="en-US" dirty="0"/>
              <a:t>폴더내의 모든 파일을 등록 </a:t>
            </a:r>
            <a:r>
              <a:rPr lang="en-US" altLang="ko-KR" dirty="0"/>
              <a:t>git add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새로운 파일의 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ko-KR" altLang="en-US" dirty="0" err="1"/>
              <a:t>없을때는</a:t>
            </a:r>
            <a:r>
              <a:rPr lang="ko-KR" altLang="en-US" dirty="0"/>
              <a:t> </a:t>
            </a:r>
            <a:r>
              <a:rPr lang="en-US" altLang="ko-KR" dirty="0"/>
              <a:t>git add </a:t>
            </a:r>
            <a:r>
              <a:rPr lang="ko-KR" altLang="en-US" dirty="0"/>
              <a:t>생략하고</a:t>
            </a:r>
            <a:r>
              <a:rPr lang="en-US" altLang="ko-KR" dirty="0"/>
              <a:t> git commit –am “</a:t>
            </a:r>
            <a:r>
              <a:rPr lang="ko-KR" altLang="en-US" dirty="0" err="1"/>
              <a:t>메세지</a:t>
            </a:r>
            <a:r>
              <a:rPr lang="en-US" altLang="ko-KR" dirty="0"/>
              <a:t>”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</a:t>
            </a:r>
            <a:r>
              <a:rPr lang="ko-KR" altLang="en-US" dirty="0"/>
              <a:t>으로 관리하지 않는 파일  </a:t>
            </a:r>
            <a:r>
              <a:rPr lang="en-US" altLang="ko-KR" dirty="0"/>
              <a:t>.</a:t>
            </a:r>
            <a:r>
              <a:rPr lang="en-US" altLang="ko-KR" dirty="0" err="1"/>
              <a:t>gitingnore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175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70962-0CF8-485B-B0A3-D8EBF17B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6" y="768612"/>
            <a:ext cx="10515600" cy="4351338"/>
          </a:xfrm>
        </p:spPr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(</a:t>
            </a:r>
            <a:r>
              <a:rPr lang="ko-KR" altLang="en-US" dirty="0"/>
              <a:t>파일</a:t>
            </a:r>
            <a:r>
              <a:rPr lang="en-US" altLang="ko-KR" dirty="0"/>
              <a:t>) </a:t>
            </a:r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ko-KR" altLang="en-US" dirty="0"/>
              <a:t>최상위 폴더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파일 이름 </a:t>
            </a:r>
            <a:r>
              <a:rPr lang="en-US" altLang="ko-KR" dirty="0"/>
              <a:t>.</a:t>
            </a:r>
            <a:r>
              <a:rPr lang="ko-KR" altLang="en-US" dirty="0"/>
              <a:t>확장자</a:t>
            </a:r>
            <a:endParaRPr lang="en-US" altLang="ko-KR" dirty="0"/>
          </a:p>
          <a:p>
            <a:pPr lvl="1"/>
            <a:r>
              <a:rPr lang="ko-KR" altLang="en-US" dirty="0"/>
              <a:t>확장자가 </a:t>
            </a:r>
            <a:r>
              <a:rPr lang="en-US" altLang="ko-KR" dirty="0"/>
              <a:t>.exe </a:t>
            </a:r>
            <a:r>
              <a:rPr lang="ko-KR" altLang="en-US" dirty="0" err="1"/>
              <a:t>모든파일</a:t>
            </a:r>
            <a:r>
              <a:rPr lang="en-US" altLang="ko-KR" dirty="0"/>
              <a:t> : </a:t>
            </a:r>
            <a:r>
              <a:rPr lang="ko-KR" altLang="en-US" dirty="0"/>
              <a:t>*</a:t>
            </a:r>
            <a:r>
              <a:rPr lang="en-US" altLang="ko-KR" dirty="0"/>
              <a:t>.exe</a:t>
            </a:r>
          </a:p>
          <a:p>
            <a:pPr lvl="1"/>
            <a:r>
              <a:rPr lang="ko-KR" altLang="en-US" dirty="0"/>
              <a:t>특별히 지정할 파일 </a:t>
            </a:r>
            <a:r>
              <a:rPr lang="en-US" altLang="ko-KR" dirty="0"/>
              <a:t>: 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ko-KR" altLang="en-US" dirty="0"/>
              <a:t>확장자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2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9A4720-AEFA-4298-ACA2-B688557ED64A}"/>
              </a:ext>
            </a:extLst>
          </p:cNvPr>
          <p:cNvSpPr txBox="1"/>
          <p:nvPr/>
        </p:nvSpPr>
        <p:spPr>
          <a:xfrm>
            <a:off x="1291905" y="620785"/>
            <a:ext cx="77010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입력시작 </a:t>
            </a:r>
            <a:r>
              <a:rPr lang="en-US" altLang="ko-KR" dirty="0"/>
              <a:t>: I</a:t>
            </a:r>
            <a:r>
              <a:rPr lang="ko-KR" altLang="en-US" dirty="0"/>
              <a:t> 명령어 입력모드에서 텍스트 입력모드로 전환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입력종료 </a:t>
            </a:r>
            <a:r>
              <a:rPr lang="en-US" altLang="ko-KR" dirty="0"/>
              <a:t>: esc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텍스트 입력모드로 전환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 없이 종료 </a:t>
            </a:r>
            <a:r>
              <a:rPr lang="en-US" altLang="ko-KR" dirty="0"/>
              <a:t>: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 없이 강제 종료 </a:t>
            </a:r>
            <a:r>
              <a:rPr lang="en-US" altLang="ko-KR" dirty="0"/>
              <a:t>: q!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저장하고 종료 </a:t>
            </a:r>
            <a:r>
              <a:rPr lang="en-US" altLang="ko-KR" dirty="0"/>
              <a:t>: :</a:t>
            </a:r>
            <a:r>
              <a:rPr lang="en-US" altLang="ko-KR" dirty="0" err="1"/>
              <a:t>wq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위로 스크롤 </a:t>
            </a:r>
            <a:r>
              <a:rPr lang="en-US" altLang="ko-KR" dirty="0"/>
              <a:t>: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아래로 스크롤 </a:t>
            </a:r>
            <a:r>
              <a:rPr lang="en-US" altLang="ko-KR" dirty="0"/>
              <a:t>: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55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182C5-6E4A-4E6C-8AAC-B7AA652C9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12" y="2396076"/>
            <a:ext cx="10515600" cy="3090324"/>
          </a:xfrm>
        </p:spPr>
        <p:txBody>
          <a:bodyPr/>
          <a:lstStyle/>
          <a:p>
            <a:r>
              <a:rPr lang="en-US" altLang="ko-KR" dirty="0"/>
              <a:t>Reset : </a:t>
            </a:r>
            <a:r>
              <a:rPr lang="ko-KR" altLang="en-US" dirty="0"/>
              <a:t>원하는 시점으로 되돌아 간 이후 내역을 모두 지운다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reset –hard ( </a:t>
            </a:r>
            <a:r>
              <a:rPr lang="ko-KR" altLang="en-US" dirty="0"/>
              <a:t>돌아갈 </a:t>
            </a:r>
            <a:r>
              <a:rPr lang="ko-KR" altLang="en-US" dirty="0" err="1"/>
              <a:t>커밋의</a:t>
            </a:r>
            <a:r>
              <a:rPr lang="ko-KR" altLang="en-US" dirty="0"/>
              <a:t> </a:t>
            </a:r>
            <a:r>
              <a:rPr lang="ko-KR" altLang="en-US" dirty="0" err="1"/>
              <a:t>해시값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Revert :  </a:t>
            </a:r>
            <a:r>
              <a:rPr lang="ko-KR" altLang="en-US" dirty="0"/>
              <a:t>되돌리기 원하는 시점의 </a:t>
            </a:r>
            <a:r>
              <a:rPr lang="ko-KR" altLang="en-US" dirty="0" err="1"/>
              <a:t>커밋을</a:t>
            </a:r>
            <a:r>
              <a:rPr lang="ko-KR" altLang="en-US" dirty="0"/>
              <a:t> 거꾸로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DB79B-EB4A-46A9-A209-040A3B2B2AA3}"/>
              </a:ext>
            </a:extLst>
          </p:cNvPr>
          <p:cNvSpPr txBox="1"/>
          <p:nvPr/>
        </p:nvSpPr>
        <p:spPr>
          <a:xfrm>
            <a:off x="1132514" y="511728"/>
            <a:ext cx="36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되돌리는 두가지방법</a:t>
            </a:r>
          </a:p>
        </p:txBody>
      </p:sp>
    </p:spTree>
    <p:extLst>
      <p:ext uri="{BB962C8B-B14F-4D97-AF65-F5344CB8AC3E}">
        <p14:creationId xmlns:p14="http://schemas.microsoft.com/office/powerpoint/2010/main" val="24280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2E768-A811-4EFA-B152-2159665A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comit</a:t>
            </a:r>
            <a:r>
              <a:rPr lang="en-US" altLang="ko-KR" dirty="0"/>
              <a:t> -m "</a:t>
            </a:r>
            <a:r>
              <a:rPr lang="ko-KR" altLang="en-US" dirty="0" err="1"/>
              <a:t>웨딩홈페이지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9B1EC-D442-4CB9-89C6-AF143512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ko-KR" altLang="en-US" dirty="0"/>
          </a:p>
          <a:p>
            <a:endParaRPr lang="ko-KR" altLang="en-US" sz="6200" dirty="0"/>
          </a:p>
          <a:p>
            <a:r>
              <a:rPr lang="en-US" altLang="ko-KR" sz="6200" dirty="0"/>
              <a:t>0. git </a:t>
            </a:r>
            <a:r>
              <a:rPr lang="en-US" altLang="ko-KR" sz="6200" dirty="0" err="1"/>
              <a:t>init</a:t>
            </a:r>
            <a:r>
              <a:rPr lang="en-US" altLang="ko-KR" sz="6200" dirty="0"/>
              <a:t> </a:t>
            </a:r>
            <a:r>
              <a:rPr lang="ko-KR" altLang="en-US" sz="6200" dirty="0" err="1"/>
              <a:t>메인으로만들기</a:t>
            </a:r>
            <a:endParaRPr lang="ko-KR" altLang="en-US" sz="6200" dirty="0"/>
          </a:p>
          <a:p>
            <a:r>
              <a:rPr lang="en-US" altLang="ko-KR" sz="6200" dirty="0"/>
              <a:t>0 git add .   = </a:t>
            </a:r>
            <a:r>
              <a:rPr lang="ko-KR" altLang="en-US" sz="6200" dirty="0"/>
              <a:t>저장</a:t>
            </a:r>
          </a:p>
          <a:p>
            <a:r>
              <a:rPr lang="en-US" altLang="ko-KR" sz="6200" dirty="0"/>
              <a:t>0. git commit -m </a:t>
            </a:r>
            <a:r>
              <a:rPr lang="ko-KR" altLang="en-US" sz="6200" dirty="0" err="1"/>
              <a:t>메세지</a:t>
            </a:r>
            <a:endParaRPr lang="ko-KR" altLang="en-US" sz="6200" dirty="0"/>
          </a:p>
          <a:p>
            <a:endParaRPr lang="ko-KR" altLang="en-US" sz="6200" dirty="0"/>
          </a:p>
          <a:p>
            <a:r>
              <a:rPr lang="en-US" altLang="ko-KR" sz="6200" dirty="0"/>
              <a:t>1. git branch main2  </a:t>
            </a:r>
            <a:r>
              <a:rPr lang="ko-KR" altLang="en-US" sz="6200" dirty="0"/>
              <a:t>메인</a:t>
            </a:r>
            <a:r>
              <a:rPr lang="en-US" altLang="ko-KR" sz="6200" dirty="0"/>
              <a:t>2</a:t>
            </a:r>
            <a:r>
              <a:rPr lang="ko-KR" altLang="en-US" sz="6200" dirty="0"/>
              <a:t>제작</a:t>
            </a:r>
          </a:p>
          <a:p>
            <a:r>
              <a:rPr lang="en-US" altLang="ko-KR" sz="6200" dirty="0"/>
              <a:t>2. git branch  </a:t>
            </a:r>
            <a:r>
              <a:rPr lang="ko-KR" altLang="en-US" sz="6200" dirty="0" err="1"/>
              <a:t>브랜츠목록확인</a:t>
            </a:r>
            <a:endParaRPr lang="ko-KR" altLang="en-US" sz="6200" dirty="0"/>
          </a:p>
          <a:p>
            <a:r>
              <a:rPr lang="ko-KR" altLang="en-US" sz="6200" dirty="0"/>
              <a:t>*</a:t>
            </a:r>
            <a:r>
              <a:rPr lang="en-US" altLang="ko-KR" sz="6200" dirty="0"/>
              <a:t>main  </a:t>
            </a:r>
            <a:r>
              <a:rPr lang="ko-KR" altLang="en-US" sz="6200" dirty="0"/>
              <a:t>현재 </a:t>
            </a:r>
            <a:r>
              <a:rPr lang="ko-KR" altLang="en-US" sz="6200" dirty="0" err="1"/>
              <a:t>위치한브런치</a:t>
            </a:r>
            <a:endParaRPr lang="ko-KR" altLang="en-US" sz="6200" dirty="0"/>
          </a:p>
          <a:p>
            <a:r>
              <a:rPr lang="ko-KR" altLang="en-US" sz="6200" dirty="0"/>
              <a:t>*</a:t>
            </a:r>
            <a:r>
              <a:rPr lang="en-US" altLang="ko-KR" sz="6200" dirty="0"/>
              <a:t>main2</a:t>
            </a:r>
          </a:p>
          <a:p>
            <a:r>
              <a:rPr lang="en-US" altLang="ko-KR" sz="6200" dirty="0"/>
              <a:t>3. git checkout main2  (</a:t>
            </a:r>
            <a:r>
              <a:rPr lang="ko-KR" altLang="en-US" sz="6200" dirty="0"/>
              <a:t>메인</a:t>
            </a:r>
            <a:r>
              <a:rPr lang="en-US" altLang="ko-KR" sz="6200" dirty="0"/>
              <a:t>2 </a:t>
            </a:r>
            <a:r>
              <a:rPr lang="ko-KR" altLang="en-US" sz="6200" dirty="0" err="1"/>
              <a:t>브렌치로</a:t>
            </a:r>
            <a:r>
              <a:rPr lang="ko-KR" altLang="en-US" sz="6200" dirty="0"/>
              <a:t> 전환</a:t>
            </a:r>
            <a:r>
              <a:rPr lang="en-US" altLang="ko-KR" sz="6200" dirty="0"/>
              <a:t>)</a:t>
            </a:r>
          </a:p>
          <a:p>
            <a:r>
              <a:rPr lang="en-US" altLang="ko-KR" sz="6200" dirty="0"/>
              <a:t>4. git add.</a:t>
            </a:r>
          </a:p>
          <a:p>
            <a:r>
              <a:rPr lang="en-US" altLang="ko-KR" sz="6200" dirty="0"/>
              <a:t>5. git commit  -m </a:t>
            </a:r>
            <a:r>
              <a:rPr lang="ko-KR" altLang="en-US" sz="6200" dirty="0" err="1"/>
              <a:t>메세지</a:t>
            </a:r>
            <a:r>
              <a:rPr lang="ko-KR" altLang="en-US" sz="6200" dirty="0"/>
              <a:t> </a:t>
            </a:r>
            <a:r>
              <a:rPr lang="en-US" altLang="ko-KR" sz="6200" dirty="0"/>
              <a:t>""</a:t>
            </a:r>
          </a:p>
          <a:p>
            <a:endParaRPr lang="en-US" altLang="ko-KR" sz="6200" dirty="0"/>
          </a:p>
          <a:p>
            <a:r>
              <a:rPr lang="en-US" altLang="ko-KR" sz="6200" dirty="0"/>
              <a:t>git status </a:t>
            </a:r>
          </a:p>
          <a:p>
            <a:r>
              <a:rPr lang="en-US" altLang="ko-KR" sz="6200" dirty="0"/>
              <a:t>git log</a:t>
            </a:r>
            <a:endParaRPr lang="ko-KR" altLang="en-US" sz="6200" dirty="0"/>
          </a:p>
        </p:txBody>
      </p:sp>
    </p:spTree>
    <p:extLst>
      <p:ext uri="{BB962C8B-B14F-4D97-AF65-F5344CB8AC3E}">
        <p14:creationId xmlns:p14="http://schemas.microsoft.com/office/powerpoint/2010/main" val="316555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303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comit -m "웨딩홈페이지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i7C-402</dc:creator>
  <cp:lastModifiedBy>i7C-402</cp:lastModifiedBy>
  <cp:revision>14</cp:revision>
  <dcterms:created xsi:type="dcterms:W3CDTF">2024-01-04T01:15:41Z</dcterms:created>
  <dcterms:modified xsi:type="dcterms:W3CDTF">2024-01-09T06:21:51Z</dcterms:modified>
</cp:coreProperties>
</file>