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48C1-DC7B-4875-89C2-F74DD538B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6CF09-22C9-4522-849D-A719AA6D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C74AE-C966-4BEE-8B62-7364AA1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8F789-3740-4013-9368-35376FA9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05BCB-D7F8-4DFF-AD9C-A6760735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8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4A8B8-0D36-4129-ADA4-C2891E2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C7758-AF8F-4B44-A16B-DBE3B44FA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928BA-6CAF-4949-83C6-282D2E8D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36C80-17EF-441E-B244-AAFB8E21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E3E01-ECDF-441D-AAB8-D59FA91D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0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BAEEB0-CF98-4825-98CB-1EFB6558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DFC79-F3BE-4E87-96DF-7162E8A1C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007AB-FD77-4F32-B160-45B4C11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94432-E9D1-45D0-B269-98FF6436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CEF9E-F01A-4993-AFF7-2CEFDDA2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7A9F0-AE38-4440-B3B7-86E9B779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F6BDD-CBBA-490D-A817-4AA95B71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4EFA-8A2A-4F08-9212-5F558254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0B44-85D3-4876-B329-7EFD89FD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C220B-02B6-4838-96BF-7F39F46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5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20B9-03F0-4A3F-8AAA-8B917E47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812DB-4577-4DB9-BBA1-A6AD4F5A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CED12-120B-4645-864C-2480F2A6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87EED-0255-4A36-A3D1-C57169B7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46491-D22C-47D6-AAC0-C2C267B1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7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0D78-EFBA-44B9-8508-D7AB2317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3801F-FCCC-41BE-B91A-83B351654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36A79-E9EC-4AE2-ADF5-5F1D4093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DB64F-F6ED-4224-82E7-BAC12503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5B76A-1124-4BC9-98A8-7D29B57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8255E-99AE-456D-91A8-293F8D9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0EDC0-8C4F-4914-8044-AAA19D27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8C954-E9C0-4BEB-B104-E8343C0B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C9BBC-D063-442C-89EF-98C4FB5E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9B0FAF-3F6F-42EB-96F1-D23487959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2E7E21-FDC8-46EA-A30E-3130FFFD2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823B3-136A-4A2E-BC25-AEC0C14C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B06AC8-38D5-42BC-B6C0-A463EDA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55A8F7-DE44-40F9-8928-F8AD8083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2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29B3-9B69-4878-A251-C1F64E1C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591AB-8DA5-40BA-8511-29CD27B6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C5703A-BE06-4226-ACDE-D1FE9BD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C10689-F25B-4D65-95B9-D716B98A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0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A4070E-1CFF-45C9-AACD-4E39A99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40BA5A-20C1-4E49-AFB9-C05142AB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1D694-83DF-438F-8E59-0E990FB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5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0313E-416C-4B98-821A-A58BAEE1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C803C-8832-458F-AAE7-A6F0E1CE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9F06FA-2F2D-4C2D-8C00-AC8C9BC4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91152-1ADA-4C7C-8645-C0D80800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AA5E0-68C4-4A8C-92F7-E6E1658B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86133-9F61-4899-95A0-3B0C83D7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2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EDEAF-AE90-4E5E-8256-1443F178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71B25-37D8-4C87-A724-97A3BF79A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5E720-037D-45B2-B53F-0718B99D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B6C8A-E634-43FD-B5E1-18D018B7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C10C3-5361-4CA9-A49F-3223B47D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04EE8-AB4A-49D9-A38D-DD151B3A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8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190583-6BDC-464A-AC2F-A43472F2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88AC2-D757-4D2A-AA89-55DFFEA0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0408B-E7FE-49D2-A1A7-19733695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FEA96-0D2F-439B-B0CC-49851447133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780CC-CAFF-442B-A18C-3C3C6041D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1EBA0-6392-42F7-8183-75BAC95F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544D-879F-47A5-AA0F-056E77350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0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39B92-D4C7-40D1-92C9-0B34B21B4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8782C-1F57-4642-AA95-8D6C4AD56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ABA71-7F9E-42EC-B056-A201ACCB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789"/>
            <a:ext cx="10515600" cy="5254174"/>
          </a:xfrm>
        </p:spPr>
        <p:txBody>
          <a:bodyPr/>
          <a:lstStyle/>
          <a:p>
            <a:r>
              <a:rPr lang="ko-KR" altLang="en-US" dirty="0"/>
              <a:t>최초설정 </a:t>
            </a:r>
            <a:endParaRPr lang="en-US" altLang="ko-KR" dirty="0"/>
          </a:p>
          <a:p>
            <a:pPr lvl="1"/>
            <a:r>
              <a:rPr lang="en-US" altLang="ko-KR" dirty="0"/>
              <a:t>git config –global user.name ＂</a:t>
            </a:r>
            <a:r>
              <a:rPr lang="ko-KR" altLang="en-US" dirty="0"/>
              <a:t>이름</a:t>
            </a:r>
            <a:r>
              <a:rPr lang="en-US" altLang="ko-KR" dirty="0"/>
              <a:t>“ </a:t>
            </a:r>
          </a:p>
          <a:p>
            <a:pPr lvl="1"/>
            <a:r>
              <a:rPr lang="en-US" altLang="ko-KR" dirty="0"/>
              <a:t>git config –global </a:t>
            </a:r>
            <a:r>
              <a:rPr lang="en-US" altLang="ko-KR" dirty="0" err="1"/>
              <a:t>user.email</a:t>
            </a:r>
            <a:r>
              <a:rPr lang="en-US" altLang="ko-KR" dirty="0"/>
              <a:t>  ＂</a:t>
            </a:r>
            <a:r>
              <a:rPr lang="ko-KR" altLang="en-US" dirty="0"/>
              <a:t>이메일</a:t>
            </a:r>
            <a:r>
              <a:rPr lang="en-US" altLang="ko-KR" dirty="0"/>
              <a:t>“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기본 </a:t>
            </a:r>
            <a:r>
              <a:rPr lang="ko-KR" altLang="en-US" dirty="0" err="1"/>
              <a:t>브랜치명</a:t>
            </a:r>
            <a:r>
              <a:rPr lang="ko-KR" altLang="en-US" dirty="0"/>
              <a:t> </a:t>
            </a:r>
            <a:r>
              <a:rPr lang="en-US" altLang="ko-KR" dirty="0"/>
              <a:t>master 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r>
              <a:rPr lang="en-US" altLang="ko-KR" dirty="0"/>
              <a:t>git config –global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프로젝트 생성과 관리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관리할 폴더에서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.git </a:t>
            </a:r>
            <a:r>
              <a:rPr lang="ko-KR" altLang="en-US" dirty="0"/>
              <a:t>폴더 생성됨</a:t>
            </a:r>
            <a:endParaRPr lang="en-US" altLang="ko-KR" dirty="0"/>
          </a:p>
          <a:p>
            <a:pPr lvl="1"/>
            <a:r>
              <a:rPr lang="en-US" altLang="ko-KR" dirty="0"/>
              <a:t>git status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현재 관리 상태 확인</a:t>
            </a:r>
            <a:endParaRPr lang="en-US" altLang="ko-KR" dirty="0"/>
          </a:p>
          <a:p>
            <a:pPr lvl="1"/>
            <a:r>
              <a:rPr lang="en-US" altLang="ko-KR" dirty="0"/>
              <a:t>git add ＂</a:t>
            </a:r>
            <a:r>
              <a:rPr lang="ko-KR" altLang="en-US" dirty="0"/>
              <a:t>파일명</a:t>
            </a:r>
            <a:r>
              <a:rPr lang="en-US" altLang="ko-KR" dirty="0"/>
              <a:t>“   -&gt; </a:t>
            </a:r>
            <a:r>
              <a:rPr lang="ko-KR" altLang="en-US" dirty="0"/>
              <a:t>모든 파일일 경우 </a:t>
            </a:r>
            <a:r>
              <a:rPr lang="en-US" altLang="ko-KR" dirty="0"/>
              <a:t>git add . </a:t>
            </a:r>
          </a:p>
          <a:p>
            <a:pPr lvl="1"/>
            <a:r>
              <a:rPr lang="en-US" altLang="ko-KR" dirty="0"/>
              <a:t>git commit  -&gt;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5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1626B-3715-4983-B65F-1116D0E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451"/>
            <a:ext cx="10515600" cy="5606512"/>
          </a:xfrm>
        </p:spPr>
        <p:txBody>
          <a:bodyPr/>
          <a:lstStyle/>
          <a:p>
            <a:r>
              <a:rPr lang="en-US" altLang="ko-KR" dirty="0"/>
              <a:t>git commit –m  ＂</a:t>
            </a:r>
            <a:r>
              <a:rPr lang="ko-KR" altLang="en-US" dirty="0"/>
              <a:t>메시지</a:t>
            </a:r>
            <a:r>
              <a:rPr lang="en-US" altLang="ko-KR" dirty="0"/>
              <a:t>“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메시지를 </a:t>
            </a:r>
            <a:r>
              <a:rPr lang="ko-KR" altLang="en-US" dirty="0" err="1"/>
              <a:t>커밋과</a:t>
            </a:r>
            <a:r>
              <a:rPr lang="ko-KR" altLang="en-US" dirty="0"/>
              <a:t> 동시에 입력</a:t>
            </a:r>
            <a:endParaRPr lang="en-US" altLang="ko-KR" dirty="0"/>
          </a:p>
          <a:p>
            <a:r>
              <a:rPr lang="en-US" altLang="ko-KR" dirty="0"/>
              <a:t>git commit –am ＂</a:t>
            </a:r>
            <a:r>
              <a:rPr lang="ko-KR" altLang="en-US" dirty="0"/>
              <a:t>메시지</a:t>
            </a:r>
            <a:r>
              <a:rPr lang="en-US" altLang="ko-KR" dirty="0"/>
              <a:t>“ </a:t>
            </a:r>
            <a:r>
              <a:rPr lang="en-US" altLang="ko-KR" dirty="0">
                <a:sym typeface="Wingdings" panose="05000000000000000000" pitchFamily="2" charset="2"/>
              </a:rPr>
              <a:t> git add + </a:t>
            </a:r>
            <a:r>
              <a:rPr lang="ko-KR" altLang="en-US" dirty="0">
                <a:sym typeface="Wingdings" panose="05000000000000000000" pitchFamily="2" charset="2"/>
              </a:rPr>
              <a:t>메시지를 </a:t>
            </a:r>
            <a:r>
              <a:rPr lang="ko-KR" altLang="en-US" dirty="0" err="1">
                <a:sym typeface="Wingdings" panose="05000000000000000000" pitchFamily="2" charset="2"/>
              </a:rPr>
              <a:t>커밋과</a:t>
            </a:r>
            <a:r>
              <a:rPr lang="ko-KR" altLang="en-US" dirty="0">
                <a:sym typeface="Wingdings" panose="05000000000000000000" pitchFamily="2" charset="2"/>
              </a:rPr>
              <a:t> 동시에 입력 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ko-KR" altLang="en-US" dirty="0">
                <a:sym typeface="Wingdings" panose="05000000000000000000" pitchFamily="2" charset="2"/>
              </a:rPr>
              <a:t>단 파일을 새로 생성하거나 삭제했을 경우는 사용불가 </a:t>
            </a:r>
            <a:r>
              <a:rPr lang="en-US" altLang="ko-KR" dirty="0">
                <a:sym typeface="Wingdings" panose="05000000000000000000" pitchFamily="2" charset="2"/>
              </a:rPr>
              <a:t>(git add </a:t>
            </a:r>
            <a:r>
              <a:rPr lang="ko-KR" altLang="en-US" dirty="0">
                <a:sym typeface="Wingdings" panose="05000000000000000000" pitchFamily="2" charset="2"/>
              </a:rPr>
              <a:t>를 반드시 해야 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git </a:t>
            </a:r>
            <a:r>
              <a:rPr lang="ko-KR" altLang="en-US" dirty="0"/>
              <a:t>에 맡기지 않는 파일을 기록</a:t>
            </a:r>
            <a:endParaRPr lang="en-US" altLang="ko-KR" dirty="0"/>
          </a:p>
          <a:p>
            <a:r>
              <a:rPr lang="en-US" altLang="ko-KR" dirty="0"/>
              <a:t>git log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git </a:t>
            </a:r>
            <a:r>
              <a:rPr lang="ko-KR" altLang="en-US" dirty="0"/>
              <a:t>상황 확인 </a:t>
            </a:r>
            <a:r>
              <a:rPr lang="en-US" altLang="ko-KR" dirty="0"/>
              <a:t>(commit </a:t>
            </a:r>
            <a:r>
              <a:rPr lang="ko-KR" altLang="en-US" dirty="0" err="1"/>
              <a:t>해시명</a:t>
            </a:r>
            <a:r>
              <a:rPr lang="en-US" altLang="ko-KR" dirty="0"/>
              <a:t>, </a:t>
            </a:r>
            <a:r>
              <a:rPr lang="ko-KR" altLang="en-US" dirty="0"/>
              <a:t>메시지 확인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diff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변경사항 확인 </a:t>
            </a:r>
            <a:endParaRPr lang="en-US" altLang="ko-KR" dirty="0"/>
          </a:p>
          <a:p>
            <a:r>
              <a:rPr lang="en-US" altLang="ko-KR" dirty="0"/>
              <a:t>git restore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이전 명령 취소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73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F6312-02F3-43BA-8BD8-A3DC8B282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952"/>
            <a:ext cx="10515600" cy="5531011"/>
          </a:xfrm>
        </p:spPr>
        <p:txBody>
          <a:bodyPr/>
          <a:lstStyle/>
          <a:p>
            <a:r>
              <a:rPr lang="ko-KR" altLang="en-US" dirty="0" err="1"/>
              <a:t>브랜치명</a:t>
            </a:r>
            <a:r>
              <a:rPr lang="ko-KR" altLang="en-US" dirty="0"/>
              <a:t> 변경   </a:t>
            </a:r>
            <a:endParaRPr lang="en-US" altLang="ko-KR" dirty="0"/>
          </a:p>
          <a:p>
            <a:pPr lvl="1"/>
            <a:r>
              <a:rPr lang="en-US" altLang="ko-KR" dirty="0"/>
              <a:t>git switch </a:t>
            </a:r>
            <a:r>
              <a:rPr lang="ko-KR" altLang="en-US" dirty="0" err="1"/>
              <a:t>이동할브랜치명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switch –c </a:t>
            </a:r>
            <a:r>
              <a:rPr lang="ko-KR" altLang="en-US" dirty="0" err="1"/>
              <a:t>브랜치명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새로 </a:t>
            </a:r>
            <a:r>
              <a:rPr lang="ko-KR" altLang="en-US" dirty="0" err="1"/>
              <a:t>브랜치를</a:t>
            </a:r>
            <a:r>
              <a:rPr lang="ko-KR" altLang="en-US" dirty="0"/>
              <a:t> 만들면서 그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branch  --&gt; </a:t>
            </a:r>
            <a:r>
              <a:rPr lang="ko-KR" altLang="en-US" dirty="0" err="1"/>
              <a:t>브랜치</a:t>
            </a:r>
            <a:r>
              <a:rPr lang="ko-KR" altLang="en-US" dirty="0"/>
              <a:t> 목록 확인 </a:t>
            </a:r>
            <a:r>
              <a:rPr lang="en-US" altLang="ko-KR" dirty="0"/>
              <a:t>(</a:t>
            </a:r>
            <a:r>
              <a:rPr lang="ko-KR" altLang="en-US" dirty="0"/>
              <a:t>소속되어 있는 </a:t>
            </a:r>
            <a:r>
              <a:rPr lang="ko-KR" altLang="en-US" dirty="0" err="1"/>
              <a:t>브랜치에</a:t>
            </a:r>
            <a:r>
              <a:rPr lang="ko-KR" altLang="en-US" dirty="0"/>
              <a:t> *표시됨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3BA3A-1800-4993-99E1-9E77A862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228"/>
            <a:ext cx="10515600" cy="5740735"/>
          </a:xfrm>
        </p:spPr>
        <p:txBody>
          <a:bodyPr/>
          <a:lstStyle/>
          <a:p>
            <a:r>
              <a:rPr lang="ko-KR" altLang="en-US" dirty="0"/>
              <a:t>되돌리기</a:t>
            </a:r>
            <a:endParaRPr lang="en-US" altLang="ko-KR" dirty="0"/>
          </a:p>
          <a:p>
            <a:pPr lvl="1"/>
            <a:r>
              <a:rPr lang="en-US" altLang="ko-KR" dirty="0"/>
              <a:t>git log </a:t>
            </a:r>
            <a:r>
              <a:rPr lang="ko-KR" altLang="en-US" dirty="0"/>
              <a:t>를 이용하여 돌아갈 위치의 해시를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1 : git reset –hard  </a:t>
            </a:r>
            <a:r>
              <a:rPr lang="ko-KR" altLang="en-US" dirty="0"/>
              <a:t>돌아갈 </a:t>
            </a:r>
            <a:r>
              <a:rPr lang="ko-KR" altLang="en-US" dirty="0" err="1"/>
              <a:t>커밋</a:t>
            </a:r>
            <a:r>
              <a:rPr lang="ko-KR" altLang="en-US" dirty="0"/>
              <a:t> 해시 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 : git revert </a:t>
            </a:r>
            <a:r>
              <a:rPr lang="ko-KR" altLang="en-US" dirty="0"/>
              <a:t>돌아갈 </a:t>
            </a:r>
            <a:r>
              <a:rPr lang="ko-KR" altLang="en-US" dirty="0" err="1"/>
              <a:t>커밋</a:t>
            </a:r>
            <a:r>
              <a:rPr lang="ko-KR" altLang="en-US" dirty="0"/>
              <a:t> 해시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3 : git revert –no-commit </a:t>
            </a:r>
            <a:r>
              <a:rPr lang="ko-KR" altLang="en-US" dirty="0"/>
              <a:t>돌아갈 </a:t>
            </a:r>
            <a:r>
              <a:rPr lang="ko-KR" altLang="en-US" dirty="0" err="1"/>
              <a:t>커밋해시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커밋하지 않고 </a:t>
            </a:r>
            <a:r>
              <a:rPr lang="en-US" altLang="ko-KR" dirty="0"/>
              <a:t>revert)</a:t>
            </a:r>
          </a:p>
          <a:p>
            <a:pPr marL="457200" lvl="1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최소 </a:t>
            </a:r>
            <a:r>
              <a:rPr lang="en-US" altLang="ko-KR" dirty="0"/>
              <a:t>git reset –hard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Revert </a:t>
            </a:r>
            <a:r>
              <a:rPr lang="ko-KR" altLang="en-US" dirty="0"/>
              <a:t>에서 충돌발생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충돌파일 확인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해당 파일에 충돌마크 </a:t>
            </a:r>
            <a:r>
              <a:rPr lang="en-US" altLang="ko-KR" dirty="0"/>
              <a:t>&lt;&lt;&lt;&lt;&lt;&lt;&lt;&lt; ======= &gt;&gt;&gt;&gt;&gt;&gt;&gt;&gt;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충돌 마크를 기준으로 원하는 변경사항을 선택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br>
              <a:rPr lang="en-US" altLang="ko-KR" dirty="0"/>
            </a:br>
            <a:r>
              <a:rPr lang="en-US" altLang="ko-KR" dirty="0"/>
              <a:t>-git add </a:t>
            </a:r>
            <a:r>
              <a:rPr lang="ko-KR" altLang="en-US" dirty="0"/>
              <a:t>충돌해결한 파일 </a:t>
            </a:r>
            <a:br>
              <a:rPr lang="en-US" altLang="ko-KR" dirty="0"/>
            </a:br>
            <a:r>
              <a:rPr lang="en-US" altLang="ko-KR" dirty="0"/>
              <a:t>-git revert --continue</a:t>
            </a:r>
          </a:p>
        </p:txBody>
      </p:sp>
    </p:spTree>
    <p:extLst>
      <p:ext uri="{BB962C8B-B14F-4D97-AF65-F5344CB8AC3E}">
        <p14:creationId xmlns:p14="http://schemas.microsoft.com/office/powerpoint/2010/main" val="417303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265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GIT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i7C-402</dc:creator>
  <cp:lastModifiedBy>i7C-402</cp:lastModifiedBy>
  <cp:revision>4</cp:revision>
  <dcterms:created xsi:type="dcterms:W3CDTF">2024-01-11T05:28:45Z</dcterms:created>
  <dcterms:modified xsi:type="dcterms:W3CDTF">2024-01-11T07:01:16Z</dcterms:modified>
</cp:coreProperties>
</file>