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FE14-D6F8-4F79-B44C-B570F95A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A231-8DDE-4C8D-A4E7-75464D5D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E05C1-F819-4F7B-A5A2-A4E21FA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523E0-F27A-4BC8-A8F4-86AE7D63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53519-B5A4-4A94-BD51-AA3B6951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D375-7570-4224-879A-15FD0B0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36169-0EAC-4362-B259-789CB015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7CAF9-BC07-4D98-A11A-294B67F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9AD29-7261-48B2-82EE-C7DD2A4A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53E1-EB37-416A-B668-290FE320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0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C552A-40A2-4204-8F07-A1D32CBF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C7AAB-C4A0-4150-BA6D-FAAB5F576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69FB-C752-472D-9326-1549E7DE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61DA0-54E1-43D7-BBBE-4EBDAE00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591E2-1524-4CA2-9193-828E46AE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3B8A-B803-4647-B357-2CF8B4C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E16BF-6881-40E6-B3F3-ED57E16D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8311-53A1-494A-8B64-EBBC82A2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F826B-45D7-4369-BE97-8FBFBE5D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E28D-6B00-40A4-8B84-CBA3539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38840-09DE-436C-9BA4-B6B06886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D09A0-41F1-4A1C-BEB7-57320C091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3C8B7-B61F-4AE9-B8A6-ABBCE39E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AF60D-F0F7-408D-858D-CC2B621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798DC-C99D-4E47-B31C-CB9186DE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33766-A3E5-413C-A4F2-33DC0A35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4F6EB-A2CB-4ADA-92A5-D9E946B47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4D55-8704-46B6-B98E-CC7A38D1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A5D85-9FFB-4798-B8F6-ABD49BD7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6C1D4-8A61-42EA-A2E4-49BAA535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2D514-F096-4912-B88E-F16AA3A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6702-A3E6-4319-98CD-EB4EF51A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47322-8190-43D9-935D-F732B4D8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C581E-8E4F-4047-A5C6-B83120D6C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AADAF-C7B0-4F7E-A07A-240B1C0E6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8FEE0E-E312-44E5-97E6-A20EEC993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85BA0-EF86-459D-89C2-ED51927E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24C1C-D836-4BD1-8C01-8A1FCAC3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2B5662-8121-4A24-8430-3AAD4606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8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9A8B-A416-4AC1-A947-4404F06C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001D2-F25D-48F8-A534-40F7E185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A535D-271D-46CC-9FAF-2929549E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04ECAF-5BC8-4343-BA62-A026D5FA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E13CB-0E53-49FD-A530-688D48F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4497B-DD68-4A07-BA35-4C396AC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50D5D8-4036-458E-A2A7-A7EF836E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B089E-E14B-4543-89FD-9AB52CDF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82F26-EC1D-4342-AE5B-61694ECE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3794A-5BEE-42C0-8ABD-094D149E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A289F-E8B4-486E-90C8-3E861B95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9992A-8C05-40CF-BBA4-951DD8F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5147D-A1AF-44B8-976A-A1D164FD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EE10-E4AB-4DD0-813A-0412F8F4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F0A7B-4D77-420D-8B0B-288E1C39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67856-1DC3-4A3F-8380-3CC00C67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437AC-9AEA-46E0-A8BD-2109124C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2DEBD-0D7D-4AE4-8F0F-EDC27892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6C2E8-B2EC-42DC-82C7-FCA5F9C7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0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5DF90B-D139-4593-B84F-A1615F02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9F366-9137-45DC-AE4D-5773F805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8040F-908A-4F26-AECB-D8DF61EE7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B27F-1C5B-4421-8DDC-34FA468A31F0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D70B3-A19B-490C-AA1A-AC342CFD0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E1938-D836-471B-8E36-C2A65820D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C39A-0A11-4556-BAAD-944F9BF12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A5355-8FD8-462D-862E-87C224A61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FF2F9-C132-4555-9034-27B151C9D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9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512BEE-9830-49FF-8155-C960B63B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2081024"/>
            <a:ext cx="626832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2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</cp:revision>
  <dcterms:created xsi:type="dcterms:W3CDTF">2024-05-13T06:11:20Z</dcterms:created>
  <dcterms:modified xsi:type="dcterms:W3CDTF">2024-05-13T08:28:57Z</dcterms:modified>
</cp:coreProperties>
</file>