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302" r:id="rId5"/>
    <p:sldId id="263" r:id="rId6"/>
    <p:sldId id="264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808" autoAdjust="0"/>
  </p:normalViewPr>
  <p:slideViewPr>
    <p:cSldViewPr>
      <p:cViewPr varScale="1">
        <p:scale>
          <a:sx n="93" d="100"/>
          <a:sy n="93" d="100"/>
        </p:scale>
        <p:origin x="21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0CB5FE-A2AF-497D-9AB6-17D805C84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4CED1-B098-4A9E-B9B7-27A995FC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7AD7-7A0A-4D24-9F51-F8876AF4DF00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97F4A-1900-4C1A-9A63-140D8A49E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9C01-E2F4-4209-9101-5D7CDCD3D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8AF6-56E2-46FF-B424-9A511E28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7187DE-DEBF-4423-84BB-5F44717BA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41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27EE0D-CC8B-4557-ABD0-99C8B4E0B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09600" y="1600200"/>
            <a:ext cx="7772400" cy="1752600"/>
            <a:chOff x="792" y="1872"/>
            <a:chExt cx="4176" cy="52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white">
          <a:xfrm>
            <a:off x="5410200" y="228600"/>
            <a:ext cx="3340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800" b="1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1" name="Picture 1035" descr="D:\문서자료\문서자료(교수님)\한양대학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6"/>
          <p:cNvSpPr>
            <a:spLocks noChangeArrowheads="1"/>
          </p:cNvSpPr>
          <p:nvPr/>
        </p:nvSpPr>
        <p:spPr bwMode="white">
          <a:xfrm>
            <a:off x="3048000" y="6553200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200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5943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8068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/13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91585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grayWhite">
          <a:xfrm>
            <a:off x="28956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i="1" u="none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F203E7-21DB-452C-8FE1-04707283EDB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/13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1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white">
          <a:xfrm>
            <a:off x="7734300" y="609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1" u="non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7" name="Picture 13" descr="D:\문서자료\문서자료(교수님)\한양대학교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</p:sldLayoutIdLst>
  <p:transition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cho@visionlab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ghan@visionlab.or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멀티미디어 정보처리</a:t>
            </a:r>
            <a:br>
              <a:rPr lang="ko-KR" altLang="en-US"/>
            </a:br>
            <a:r>
              <a:rPr lang="en-US" altLang="ko-KR"/>
              <a:t>#1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2926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조용채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3"/>
              </a:rPr>
              <a:t> yccho@visionlab.or.kr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한복규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4"/>
              </a:rPr>
              <a:t>bghan@visionlab.or.kr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b="1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라이브러리들을 설치 </a:t>
            </a:r>
            <a:r>
              <a:rPr lang="en-US" altLang="ko-KR" dirty="0"/>
              <a:t>(</a:t>
            </a:r>
            <a:r>
              <a:rPr lang="en-US" altLang="ko-KR" dirty="0" err="1"/>
              <a:t>conda</a:t>
            </a:r>
            <a:r>
              <a:rPr lang="en-US" altLang="ko-KR" dirty="0"/>
              <a:t> install)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opencv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conda</a:t>
            </a:r>
            <a:r>
              <a:rPr lang="en-US" altLang="ko-KR" dirty="0">
                <a:sym typeface="Wingdings" panose="05000000000000000000" pitchFamily="2" charset="2"/>
              </a:rPr>
              <a:t> install matplotlib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conda</a:t>
            </a:r>
            <a:r>
              <a:rPr lang="en-US" altLang="ko-KR" dirty="0">
                <a:sym typeface="Wingdings" panose="05000000000000000000" pitchFamily="2" charset="2"/>
              </a:rPr>
              <a:t> install </a:t>
            </a:r>
            <a:r>
              <a:rPr lang="en-US" altLang="ko-KR" dirty="0" err="1">
                <a:sym typeface="Wingdings" panose="05000000000000000000" pitchFamily="2" charset="2"/>
              </a:rPr>
              <a:t>jupyter</a:t>
            </a:r>
            <a:r>
              <a:rPr lang="en-US" altLang="ko-KR" dirty="0">
                <a:sym typeface="Wingdings" panose="05000000000000000000" pitchFamily="2" charset="2"/>
              </a:rPr>
              <a:t> notebook=5.7.4</a:t>
            </a:r>
            <a:br>
              <a:rPr lang="en-US" altLang="ko-KR" dirty="0"/>
            </a:b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실습 프로젝트를 보관 할 경로로 이동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예시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- 6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151290-3545-4B7B-AC61-ED659702A55F}"/>
              </a:ext>
            </a:extLst>
          </p:cNvPr>
          <p:cNvCxnSpPr>
            <a:cxnSpLocks/>
          </p:cNvCxnSpPr>
          <p:nvPr/>
        </p:nvCxnSpPr>
        <p:spPr bwMode="auto">
          <a:xfrm>
            <a:off x="3429428" y="1916832"/>
            <a:ext cx="2726748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F44523-54BC-4FF7-A471-C4298E8C4E6B}"/>
              </a:ext>
            </a:extLst>
          </p:cNvPr>
          <p:cNvCxnSpPr>
            <a:cxnSpLocks/>
          </p:cNvCxnSpPr>
          <p:nvPr/>
        </p:nvCxnSpPr>
        <p:spPr bwMode="auto">
          <a:xfrm>
            <a:off x="3779912" y="2204864"/>
            <a:ext cx="2376264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B786A5-07D2-4A02-B15C-B38409951D6E}"/>
              </a:ext>
            </a:extLst>
          </p:cNvPr>
          <p:cNvCxnSpPr>
            <a:cxnSpLocks/>
          </p:cNvCxnSpPr>
          <p:nvPr/>
        </p:nvCxnSpPr>
        <p:spPr bwMode="auto">
          <a:xfrm>
            <a:off x="5148064" y="2492896"/>
            <a:ext cx="1008112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13B467-7336-419E-8446-72EDB9E6A214}"/>
              </a:ext>
            </a:extLst>
          </p:cNvPr>
          <p:cNvSpPr/>
          <p:nvPr/>
        </p:nvSpPr>
        <p:spPr>
          <a:xfrm>
            <a:off x="6156176" y="1788350"/>
            <a:ext cx="854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처리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321995-6AEC-4FCD-89F8-626EE0A24EF7}"/>
              </a:ext>
            </a:extLst>
          </p:cNvPr>
          <p:cNvSpPr/>
          <p:nvPr/>
        </p:nvSpPr>
        <p:spPr>
          <a:xfrm>
            <a:off x="6156176" y="209630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출력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14F800-0868-4C82-B51B-59A271B5ACD0}"/>
              </a:ext>
            </a:extLst>
          </p:cNvPr>
          <p:cNvSpPr/>
          <p:nvPr/>
        </p:nvSpPr>
        <p:spPr>
          <a:xfrm>
            <a:off x="6156176" y="2384331"/>
            <a:ext cx="2661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도구</a:t>
            </a:r>
            <a:b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(base </a:t>
            </a: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환경과 충돌 방지</a:t>
            </a:r>
            <a: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5.7.6</a:t>
            </a: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버전은 호환성 문제 있음</a:t>
            </a:r>
            <a: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B6B28E2-A87C-4FAC-8F14-8819754791E6}"/>
              </a:ext>
            </a:extLst>
          </p:cNvPr>
          <p:cNvGrpSpPr/>
          <p:nvPr/>
        </p:nvGrpSpPr>
        <p:grpSpPr>
          <a:xfrm>
            <a:off x="971600" y="3689727"/>
            <a:ext cx="7426404" cy="1032312"/>
            <a:chOff x="1391078" y="3377776"/>
            <a:chExt cx="7426404" cy="103231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6B315DD-5214-485B-878D-C44C2074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078" y="3390913"/>
              <a:ext cx="4076700" cy="1019175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A186E5F-1D6A-4CF0-B350-462C2841E4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88332" y="3501008"/>
              <a:ext cx="2726748" cy="0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D008862-C1E1-428C-9AEF-538F239803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3300" y="3771900"/>
              <a:ext cx="2561780" cy="0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D01E97-F190-4FF8-9277-C3762A4A3D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8101" y="4262274"/>
              <a:ext cx="2806979" cy="0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347E1C-1F02-4C82-B5F1-E07253F50656}"/>
                </a:ext>
              </a:extLst>
            </p:cNvPr>
            <p:cNvSpPr/>
            <p:nvPr/>
          </p:nvSpPr>
          <p:spPr>
            <a:xfrm>
              <a:off x="6156176" y="3377776"/>
              <a:ext cx="1162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ko-KR" altLang="en-US" sz="1200" u="none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드라이브 이동</a:t>
              </a:r>
              <a:endParaRPr lang="ko-KR" altLang="en-US" sz="12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3CE473-71B7-45B6-BA09-4E0DD7134669}"/>
                </a:ext>
              </a:extLst>
            </p:cNvPr>
            <p:cNvSpPr/>
            <p:nvPr/>
          </p:nvSpPr>
          <p:spPr>
            <a:xfrm>
              <a:off x="6156176" y="3654775"/>
              <a:ext cx="26613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ko-KR" altLang="en-US" sz="1200" u="none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생성 </a:t>
              </a:r>
              <a:r>
                <a:rPr lang="en-US" altLang="ko-KR" sz="1200" u="none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u="none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탐색기에서도 가능</a:t>
              </a:r>
              <a:r>
                <a:rPr lang="en-US" altLang="ko-KR" sz="1200" u="none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0715F05-FE5C-4130-88F6-3E51DC08A941}"/>
                </a:ext>
              </a:extLst>
            </p:cNvPr>
            <p:cNvSpPr/>
            <p:nvPr/>
          </p:nvSpPr>
          <p:spPr>
            <a:xfrm>
              <a:off x="6156176" y="4123774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ko-KR" altLang="en-US" sz="1200" u="none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이동</a:t>
              </a:r>
              <a:endParaRPr lang="ko-KR" altLang="en-US" sz="1200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2DACDA0-5BCA-47FA-98DE-683BC250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493943"/>
            <a:ext cx="2990850" cy="238125"/>
          </a:xfrm>
          <a:prstGeom prst="rect">
            <a:avLst/>
          </a:prstGeo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7DFC709F-6136-45A4-881B-5DB6E8DBE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828937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 </a:t>
            </a:r>
            <a:r>
              <a:rPr lang="en-US" altLang="ko-KR" dirty="0">
                <a:sym typeface="Wingdings" panose="05000000000000000000" pitchFamily="2" charset="2"/>
              </a:rPr>
              <a:t> Python 3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제목을 자유롭게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- 7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73E36E-D602-4211-8D58-F12F50C0C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3570"/>
          <a:stretch/>
        </p:blipFill>
        <p:spPr>
          <a:xfrm>
            <a:off x="833736" y="1772817"/>
            <a:ext cx="7776864" cy="1872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630513-D77E-4685-8C18-A1BC52AC6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700" b="26086"/>
          <a:stretch/>
        </p:blipFill>
        <p:spPr>
          <a:xfrm>
            <a:off x="833736" y="4321747"/>
            <a:ext cx="5148064" cy="15579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58A087-DFD9-4161-9463-F7E09CA44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368" y="5316962"/>
            <a:ext cx="3888432" cy="11254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565F71-3EBB-4E24-8BF6-782CEC14FD7A}"/>
              </a:ext>
            </a:extLst>
          </p:cNvPr>
          <p:cNvSpPr/>
          <p:nvPr/>
        </p:nvSpPr>
        <p:spPr bwMode="auto">
          <a:xfrm>
            <a:off x="7848870" y="2441436"/>
            <a:ext cx="323530" cy="144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C5F64-78BF-4C39-B548-7CA516B72E61}"/>
              </a:ext>
            </a:extLst>
          </p:cNvPr>
          <p:cNvSpPr/>
          <p:nvPr/>
        </p:nvSpPr>
        <p:spPr bwMode="auto">
          <a:xfrm>
            <a:off x="7214066" y="2716084"/>
            <a:ext cx="526286" cy="2088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C423B7-4C40-4C72-B527-2F37883BF18B}"/>
              </a:ext>
            </a:extLst>
          </p:cNvPr>
          <p:cNvSpPr/>
          <p:nvPr/>
        </p:nvSpPr>
        <p:spPr bwMode="auto">
          <a:xfrm>
            <a:off x="1835696" y="4363098"/>
            <a:ext cx="576064" cy="218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5B0A57-77CB-4B8E-92EE-16D76B55F560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 bwMode="auto">
          <a:xfrm>
            <a:off x="2411760" y="4472113"/>
            <a:ext cx="2386608" cy="1407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EDD4304-118D-4EF3-8F12-7A83D877A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4759040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B51285E-9E43-41A8-9041-70DCDEA9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8" y="1435049"/>
            <a:ext cx="4763182" cy="4846261"/>
          </a:xfrm>
          <a:prstGeom prst="rect">
            <a:avLst/>
          </a:prstGeom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- 8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024A0B-2A39-4A04-8455-3465B71AAB79}"/>
              </a:ext>
            </a:extLst>
          </p:cNvPr>
          <p:cNvGrpSpPr/>
          <p:nvPr/>
        </p:nvGrpSpPr>
        <p:grpSpPr>
          <a:xfrm>
            <a:off x="5148064" y="1556792"/>
            <a:ext cx="3874378" cy="1359883"/>
            <a:chOff x="5148064" y="1556792"/>
            <a:chExt cx="3874378" cy="13598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2877776-C710-452D-A8A9-EDD14FCF9CA1}"/>
                </a:ext>
              </a:extLst>
            </p:cNvPr>
            <p:cNvSpPr/>
            <p:nvPr/>
          </p:nvSpPr>
          <p:spPr>
            <a:xfrm>
              <a:off x="5395913" y="2455010"/>
              <a:ext cx="3494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ko-KR" altLang="en-US" sz="1200" u="none" dirty="0"/>
                <a:t>실행은 셀을 선택하고 위의 </a:t>
              </a:r>
              <a:r>
                <a:rPr lang="en-US" altLang="ko-KR" sz="1200" u="none" dirty="0"/>
                <a:t>Run </a:t>
              </a:r>
              <a:r>
                <a:rPr lang="ko-KR" altLang="en-US" sz="1200" u="none" dirty="0"/>
                <a:t>버튼을 누르거나</a:t>
              </a:r>
              <a:br>
                <a:rPr lang="en-US" altLang="ko-KR" sz="1200" u="none" dirty="0"/>
              </a:br>
              <a:r>
                <a:rPr lang="ko-KR" altLang="en-US" sz="1200" u="none" dirty="0"/>
                <a:t>각 셀에서 </a:t>
              </a:r>
              <a:r>
                <a:rPr lang="en-US" altLang="ko-KR" sz="1200" u="none" dirty="0" err="1"/>
                <a:t>Ctrl+Enter</a:t>
              </a:r>
              <a:r>
                <a:rPr lang="en-US" altLang="ko-KR" sz="1200" u="none" dirty="0"/>
                <a:t> </a:t>
              </a:r>
              <a:r>
                <a:rPr lang="ko-KR" altLang="en-US" sz="1200" u="none" dirty="0"/>
                <a:t>단축키를 입력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6C3FDDA-6246-4672-A4D2-572E28759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913" y="1614361"/>
              <a:ext cx="3626529" cy="74010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9785B8-35B2-42AD-A391-E38EF0AF2851}"/>
                </a:ext>
              </a:extLst>
            </p:cNvPr>
            <p:cNvSpPr/>
            <p:nvPr/>
          </p:nvSpPr>
          <p:spPr bwMode="auto">
            <a:xfrm>
              <a:off x="6998558" y="2136439"/>
              <a:ext cx="412576" cy="21803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742950" marR="0" indent="-28575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n"/>
                <a:tabLst/>
              </a:pPr>
              <a:endParaRPr kumimoji="0" lang="ko-KR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6FBD648-140E-4EB6-BEA5-85ABA2562F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8064" y="2455010"/>
              <a:ext cx="247849" cy="0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EF0507D-B373-4C53-9743-F99EC96926FF}"/>
                </a:ext>
              </a:extLst>
            </p:cNvPr>
            <p:cNvSpPr/>
            <p:nvPr/>
          </p:nvSpPr>
          <p:spPr bwMode="auto">
            <a:xfrm>
              <a:off x="5395913" y="1556792"/>
              <a:ext cx="3626529" cy="135987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742950" marR="0" indent="-28575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n"/>
                <a:tabLst/>
              </a:pPr>
              <a:endParaRPr kumimoji="0" lang="ko-KR" alt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9FC58660-C5E8-44DF-9CDD-4BF711EE3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009859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출력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A08D6-AE7A-470B-8D95-C9B74676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35049"/>
            <a:ext cx="5798820" cy="4415011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560692-EA52-4534-BAA9-9A1D1FFBAA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6016" y="4293096"/>
            <a:ext cx="1512168" cy="1095312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00F9CD-7E29-41F4-985B-B9E997997CFC}"/>
              </a:ext>
            </a:extLst>
          </p:cNvPr>
          <p:cNvSpPr/>
          <p:nvPr/>
        </p:nvSpPr>
        <p:spPr bwMode="auto">
          <a:xfrm>
            <a:off x="6228184" y="2276872"/>
            <a:ext cx="2664296" cy="38522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BF67C-B6F6-49CA-A4E2-44779111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89" y="2455323"/>
            <a:ext cx="2391104" cy="367379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2F9D0-8D71-4BA3-87E2-8537FF815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659443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출력</a:t>
            </a:r>
            <a:endParaRPr lang="en-US" altLang="ko-KR" dirty="0"/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69D1BD-C2BF-48DE-8A9A-478BCB377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 CV</a:t>
            </a:r>
            <a:endParaRPr lang="ko-KR" altLang="en-US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2987675" y="1736725"/>
            <a:ext cx="5899150" cy="3384550"/>
          </a:xfrm>
        </p:spPr>
        <p:txBody>
          <a:bodyPr/>
          <a:lstStyle/>
          <a:p>
            <a:r>
              <a:rPr lang="en-US" altLang="ko-KR" dirty="0"/>
              <a:t>OpenCV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Open source + Computer Vision</a:t>
            </a:r>
          </a:p>
          <a:p>
            <a:endParaRPr lang="en-US" altLang="ko-KR" dirty="0"/>
          </a:p>
          <a:p>
            <a:r>
              <a:rPr lang="ko-KR" altLang="en-US" dirty="0"/>
              <a:t>가장 대표적인 컴퓨터비전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영상처리에 대한 </a:t>
            </a:r>
            <a:r>
              <a:rPr lang="ko-KR" altLang="en-US" dirty="0" err="1"/>
              <a:t>저레벨</a:t>
            </a:r>
            <a:r>
              <a:rPr lang="ko-KR" altLang="en-US" dirty="0"/>
              <a:t> 접근부터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2500</a:t>
            </a:r>
            <a:r>
              <a:rPr lang="ko-KR" altLang="en-US" dirty="0"/>
              <a:t>개의 최적화된 함수까지 제공됨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https://opencv.org/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028" name="Picture 4" descr="opencvì ëí ì´ë¯¸ì§ ê²ìê²°ê³¼">
            <a:extLst>
              <a:ext uri="{FF2B5EF4-FFF2-40B4-BE49-F238E27FC236}">
                <a16:creationId xmlns:a16="http://schemas.microsoft.com/office/drawing/2014/main" id="{D0117D90-8955-4E59-9494-311209C2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65372"/>
            <a:ext cx="1992536" cy="245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7763CB-4183-421D-A309-2A9BA998F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2987675" y="1736724"/>
            <a:ext cx="5899150" cy="4212555"/>
          </a:xfrm>
        </p:spPr>
        <p:txBody>
          <a:bodyPr/>
          <a:lstStyle/>
          <a:p>
            <a:r>
              <a:rPr lang="ko-KR" altLang="en-US" dirty="0"/>
              <a:t>다양한 수학</a:t>
            </a:r>
            <a:r>
              <a:rPr lang="en-US" altLang="ko-KR" dirty="0"/>
              <a:t>/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시각화 라이브러리부터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라이브러리까지 쉽게 설치 가능하도록 지원하는 플랫폼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독립적인 환경을 만들어</a:t>
            </a:r>
            <a:br>
              <a:rPr lang="en-US" altLang="ko-KR" dirty="0"/>
            </a:b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의존성</a:t>
            </a:r>
            <a:r>
              <a:rPr lang="en-US" altLang="ko-KR" dirty="0"/>
              <a:t> </a:t>
            </a:r>
            <a:r>
              <a:rPr lang="ko-KR" altLang="en-US" dirty="0"/>
              <a:t>등을 쉽게 관리할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맥 환경에서 모두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실습에서는 개발 도구로</a:t>
            </a:r>
            <a:br>
              <a:rPr lang="en-US" altLang="ko-KR" dirty="0"/>
            </a:b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함께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https://www.anaconda.com/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050" name="Picture 2" descr="anaconda pythonì ëí ì´ë¯¸ì§ ê²ìê²°ê³¼">
            <a:extLst>
              <a:ext uri="{FF2B5EF4-FFF2-40B4-BE49-F238E27FC236}">
                <a16:creationId xmlns:a16="http://schemas.microsoft.com/office/drawing/2014/main" id="{7563A9C3-3D38-4CCF-A5CA-8B1F1E010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3" y="1736725"/>
            <a:ext cx="2323208" cy="11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220ED-D3B2-4A57-9021-7E242EA32E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9332636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다운로드 </a:t>
            </a:r>
            <a:r>
              <a:rPr lang="en-US" altLang="ko-KR" dirty="0"/>
              <a:t>(</a:t>
            </a:r>
            <a:r>
              <a:rPr lang="ko-KR" altLang="en-US" dirty="0"/>
              <a:t>운영체제 및 </a:t>
            </a:r>
            <a:r>
              <a:rPr lang="en-US" altLang="ko-KR" dirty="0"/>
              <a:t>CPU</a:t>
            </a:r>
            <a:r>
              <a:rPr lang="ko-KR" altLang="en-US" dirty="0"/>
              <a:t>에 맞춰서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17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23F774-50B2-4598-958B-CDB1EED6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4" t="9605" r="1882" b="76967"/>
          <a:stretch/>
        </p:blipFill>
        <p:spPr>
          <a:xfrm>
            <a:off x="955104" y="1933600"/>
            <a:ext cx="7992888" cy="6480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10F386-8690-4800-BE41-CE6E4FB7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897600"/>
            <a:ext cx="7291908" cy="33156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21DCA-BEA6-4DA2-A1EA-411238935ABC}"/>
              </a:ext>
            </a:extLst>
          </p:cNvPr>
          <p:cNvSpPr/>
          <p:nvPr/>
        </p:nvSpPr>
        <p:spPr bwMode="auto">
          <a:xfrm>
            <a:off x="6948264" y="1892585"/>
            <a:ext cx="595536" cy="3122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7921EB-D172-4356-A59C-AC285EBBD2D1}"/>
              </a:ext>
            </a:extLst>
          </p:cNvPr>
          <p:cNvSpPr/>
          <p:nvPr/>
        </p:nvSpPr>
        <p:spPr bwMode="auto">
          <a:xfrm>
            <a:off x="3131840" y="3160140"/>
            <a:ext cx="2592288" cy="4128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446678-C316-498D-8AF9-A0A5FDBBDCF1}"/>
              </a:ext>
            </a:extLst>
          </p:cNvPr>
          <p:cNvSpPr/>
          <p:nvPr/>
        </p:nvSpPr>
        <p:spPr bwMode="auto">
          <a:xfrm>
            <a:off x="1835696" y="5352668"/>
            <a:ext cx="1944216" cy="4128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CFD19C-3E0C-4CAB-9862-0926E1B646E1}"/>
              </a:ext>
            </a:extLst>
          </p:cNvPr>
          <p:cNvSpPr/>
          <p:nvPr/>
        </p:nvSpPr>
        <p:spPr>
          <a:xfrm>
            <a:off x="7419161" y="13909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2800" b="1" u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67DAC5-6F91-42D3-9810-23125F266748}"/>
              </a:ext>
            </a:extLst>
          </p:cNvPr>
          <p:cNvSpPr/>
          <p:nvPr/>
        </p:nvSpPr>
        <p:spPr>
          <a:xfrm>
            <a:off x="5724127" y="2882062"/>
            <a:ext cx="543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2800" b="1" u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C7EDB1-BE3B-477B-ACD1-1528F4C7171B}"/>
              </a:ext>
            </a:extLst>
          </p:cNvPr>
          <p:cNvSpPr/>
          <p:nvPr/>
        </p:nvSpPr>
        <p:spPr>
          <a:xfrm>
            <a:off x="3687423" y="4915328"/>
            <a:ext cx="543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2800" b="1" u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D6540B9-01AC-4CC3-8971-ECEBF32BC0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1958F2-F512-4C0A-98A7-4A695B2C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4752975" cy="36957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AC604F-B1D1-4701-B41F-F37807F6DBF3}"/>
              </a:ext>
            </a:extLst>
          </p:cNvPr>
          <p:cNvCxnSpPr>
            <a:cxnSpLocks/>
          </p:cNvCxnSpPr>
          <p:nvPr/>
        </p:nvCxnSpPr>
        <p:spPr bwMode="auto">
          <a:xfrm flipV="1">
            <a:off x="3779912" y="3771900"/>
            <a:ext cx="2520280" cy="37718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83ACA-1E0B-4673-940B-2B01FCF4ABAF}"/>
              </a:ext>
            </a:extLst>
          </p:cNvPr>
          <p:cNvSpPr/>
          <p:nvPr/>
        </p:nvSpPr>
        <p:spPr>
          <a:xfrm>
            <a:off x="6237385" y="3376949"/>
            <a:ext cx="27372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컴퓨터에서 사용중인</a:t>
            </a:r>
            <a:br>
              <a:rPr lang="en-US" altLang="ko-KR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기본 </a:t>
            </a:r>
            <a:r>
              <a:rPr lang="en-US" altLang="ko-KR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있다면</a:t>
            </a:r>
            <a:r>
              <a:rPr lang="en-US" altLang="ko-KR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 해제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E7A03F-E99A-44D8-A9BA-2117C947F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Prompt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C2F77A-A798-49DA-9499-2F651317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78" y="2213605"/>
            <a:ext cx="2370956" cy="38709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AD8A2-5D86-4817-A21B-83C44D5BE232}"/>
              </a:ext>
            </a:extLst>
          </p:cNvPr>
          <p:cNvSpPr/>
          <p:nvPr/>
        </p:nvSpPr>
        <p:spPr bwMode="auto">
          <a:xfrm>
            <a:off x="1218002" y="2708645"/>
            <a:ext cx="2124132" cy="4128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142E67-5C93-41A2-84A4-6CF915513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77" b="33012"/>
          <a:stretch/>
        </p:blipFill>
        <p:spPr>
          <a:xfrm>
            <a:off x="3995936" y="2213605"/>
            <a:ext cx="4392488" cy="296367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326C47-00E1-4D37-A9CA-69E6B6F42C14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V="1">
            <a:off x="3342134" y="2348881"/>
            <a:ext cx="653802" cy="566202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293A5C-67C0-4562-AECA-8E676EB1F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8104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DC9ADEB0-CC41-4752-9534-34F06463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44"/>
          <a:stretch/>
        </p:blipFill>
        <p:spPr>
          <a:xfrm>
            <a:off x="935771" y="2090728"/>
            <a:ext cx="4219575" cy="210394"/>
          </a:xfrm>
          <a:prstGeom prst="rect">
            <a:avLst/>
          </a:prstGeom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환경 생성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conda</a:t>
            </a:r>
            <a:r>
              <a:rPr lang="en-US" altLang="ko-KR" dirty="0"/>
              <a:t> create -name </a:t>
            </a:r>
            <a:r>
              <a:rPr lang="en-US" altLang="ko-KR" dirty="0">
                <a:solidFill>
                  <a:srgbClr val="FF0000"/>
                </a:solidFill>
              </a:rPr>
              <a:t>mip2019</a:t>
            </a:r>
            <a:r>
              <a:rPr lang="en-US" altLang="ko-KR" dirty="0"/>
              <a:t> python=3.6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를 입력하고 </a:t>
            </a:r>
            <a:r>
              <a:rPr lang="en-US" altLang="ko-KR" dirty="0"/>
              <a:t>enter,</a:t>
            </a:r>
            <a:r>
              <a:rPr lang="ko-KR" altLang="en-US" dirty="0"/>
              <a:t> 설치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59090D-489E-4076-B963-F0C641ACA5E9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881" y="2301122"/>
            <a:ext cx="469575" cy="5512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FA0559-B568-4137-91BA-8D18331E597E}"/>
              </a:ext>
            </a:extLst>
          </p:cNvPr>
          <p:cNvCxnSpPr>
            <a:cxnSpLocks/>
          </p:cNvCxnSpPr>
          <p:nvPr/>
        </p:nvCxnSpPr>
        <p:spPr bwMode="auto">
          <a:xfrm>
            <a:off x="3691426" y="2301122"/>
            <a:ext cx="540060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2F93AA-FF63-4DD9-9E3E-3C457399E644}"/>
              </a:ext>
            </a:extLst>
          </p:cNvPr>
          <p:cNvSpPr/>
          <p:nvPr/>
        </p:nvSpPr>
        <p:spPr>
          <a:xfrm>
            <a:off x="1488825" y="2847065"/>
            <a:ext cx="29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만들 환경의 이름</a:t>
            </a:r>
            <a:b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자유롭게 설정 가능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FDB695-8F62-44DF-B839-FE97425A02C8}"/>
              </a:ext>
            </a:extLst>
          </p:cNvPr>
          <p:cNvSpPr/>
          <p:nvPr/>
        </p:nvSpPr>
        <p:spPr>
          <a:xfrm>
            <a:off x="4530373" y="2847065"/>
            <a:ext cx="24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만들 환경의 </a:t>
            </a:r>
            <a:r>
              <a:rPr lang="ko-KR" altLang="en-US" sz="1200" u="non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b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실습에서는 </a:t>
            </a:r>
            <a:r>
              <a:rPr lang="en-US" altLang="ko-KR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3.6 </a:t>
            </a: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877D2E-E8C1-4DD8-826B-6AC1B71A114B}"/>
              </a:ext>
            </a:extLst>
          </p:cNvPr>
          <p:cNvCxnSpPr>
            <a:cxnSpLocks/>
          </p:cNvCxnSpPr>
          <p:nvPr/>
        </p:nvCxnSpPr>
        <p:spPr bwMode="auto">
          <a:xfrm>
            <a:off x="4954412" y="2301122"/>
            <a:ext cx="252249" cy="50522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BC6AB810-B9D7-4391-A84E-E52C2761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71" y="3983707"/>
            <a:ext cx="6010275" cy="215265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6537000-E372-4CE1-9616-E483D5178ABA}"/>
              </a:ext>
            </a:extLst>
          </p:cNvPr>
          <p:cNvCxnSpPr>
            <a:cxnSpLocks/>
          </p:cNvCxnSpPr>
          <p:nvPr/>
        </p:nvCxnSpPr>
        <p:spPr bwMode="auto">
          <a:xfrm>
            <a:off x="4828441" y="2301122"/>
            <a:ext cx="251942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8BED2B-98CC-4359-89D8-6DD2C2C963F9}"/>
              </a:ext>
            </a:extLst>
          </p:cNvPr>
          <p:cNvCxnSpPr>
            <a:cxnSpLocks/>
          </p:cNvCxnSpPr>
          <p:nvPr/>
        </p:nvCxnSpPr>
        <p:spPr bwMode="auto">
          <a:xfrm>
            <a:off x="2195736" y="6132429"/>
            <a:ext cx="144016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FC628548-A64D-4777-8807-F11D7E8D7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647252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106909-7849-4B3B-A4F3-2397AC7A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83" y="2043946"/>
            <a:ext cx="3276600" cy="257175"/>
          </a:xfrm>
          <a:prstGeom prst="rect">
            <a:avLst/>
          </a:prstGeom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- 5</a:t>
            </a:r>
            <a:endParaRPr lang="ko-KR" altLang="en-US" dirty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방금 전 만든 환경을 활성화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err="1"/>
              <a:t>conda</a:t>
            </a:r>
            <a:r>
              <a:rPr lang="en-US" altLang="ko-KR" dirty="0"/>
              <a:t> activate </a:t>
            </a:r>
            <a:r>
              <a:rPr lang="en-US" altLang="ko-KR" dirty="0">
                <a:solidFill>
                  <a:srgbClr val="FF0000"/>
                </a:solidFill>
              </a:rPr>
              <a:t>mip2019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환경이 </a:t>
            </a:r>
            <a:r>
              <a:rPr lang="en-US" altLang="ko-KR" dirty="0"/>
              <a:t>base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mip2019</a:t>
            </a:r>
            <a:r>
              <a:rPr lang="ko-KR" altLang="en-US" dirty="0"/>
              <a:t>로 변한 것을 확인</a:t>
            </a:r>
            <a:endParaRPr lang="en-US" altLang="ko-KR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59090D-489E-4076-B963-F0C641ACA5E9}"/>
              </a:ext>
            </a:extLst>
          </p:cNvPr>
          <p:cNvCxnSpPr>
            <a:cxnSpLocks/>
          </p:cNvCxnSpPr>
          <p:nvPr/>
        </p:nvCxnSpPr>
        <p:spPr bwMode="auto">
          <a:xfrm flipH="1">
            <a:off x="3567589" y="2301122"/>
            <a:ext cx="393868" cy="380999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FA0559-B568-4137-91BA-8D18331E597E}"/>
              </a:ext>
            </a:extLst>
          </p:cNvPr>
          <p:cNvCxnSpPr>
            <a:cxnSpLocks/>
          </p:cNvCxnSpPr>
          <p:nvPr/>
        </p:nvCxnSpPr>
        <p:spPr bwMode="auto">
          <a:xfrm>
            <a:off x="3613053" y="2301122"/>
            <a:ext cx="594066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2F93AA-FF63-4DD9-9E3E-3C457399E644}"/>
              </a:ext>
            </a:extLst>
          </p:cNvPr>
          <p:cNvSpPr/>
          <p:nvPr/>
        </p:nvSpPr>
        <p:spPr>
          <a:xfrm>
            <a:off x="1884732" y="2696468"/>
            <a:ext cx="29273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u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설치할 때 지정한 이름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E6AB4-6F9C-4E96-82A7-42AF1AEA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94" y="3541013"/>
            <a:ext cx="1819275" cy="20955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BFDDDF-D1E6-4A4C-9FFD-8AE71636DC2E}"/>
              </a:ext>
            </a:extLst>
          </p:cNvPr>
          <p:cNvCxnSpPr>
            <a:cxnSpLocks/>
          </p:cNvCxnSpPr>
          <p:nvPr/>
        </p:nvCxnSpPr>
        <p:spPr bwMode="auto">
          <a:xfrm>
            <a:off x="985368" y="3761626"/>
            <a:ext cx="644578" cy="0"/>
          </a:xfrm>
          <a:prstGeom prst="line">
            <a:avLst/>
          </a:prstGeom>
          <a:solidFill>
            <a:schemeClr val="hlink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8CDC2-6C72-4F34-A329-5E0F9D84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/13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63035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신입생세미나">
  <a:themeElements>
    <a:clrScheme name="신입생세미나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신입생세미나">
      <a:majorFont>
        <a:latin typeface="Arial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신입생세미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Settings\ICE\바탕 화면\신입생세미나.pot</Template>
  <TotalTime>4856</TotalTime>
  <Words>254</Words>
  <Application>Microsoft Office PowerPoint</Application>
  <PresentationFormat>화면 슬라이드 쇼(4:3)</PresentationFormat>
  <Paragraphs>119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Arial Black</vt:lpstr>
      <vt:lpstr>Times New Roman</vt:lpstr>
      <vt:lpstr>Wingdings</vt:lpstr>
      <vt:lpstr>신입생세미나</vt:lpstr>
      <vt:lpstr>멀티미디어 정보처리 #1</vt:lpstr>
      <vt:lpstr>목차</vt:lpstr>
      <vt:lpstr>Open CV</vt:lpstr>
      <vt:lpstr>Anaconda</vt:lpstr>
      <vt:lpstr>설치 - 1</vt:lpstr>
      <vt:lpstr>설치 - 2</vt:lpstr>
      <vt:lpstr>설치 - 3</vt:lpstr>
      <vt:lpstr>설치 - 4</vt:lpstr>
      <vt:lpstr>설치 - 5</vt:lpstr>
      <vt:lpstr>설치 - 6</vt:lpstr>
      <vt:lpstr>설치 - 7</vt:lpstr>
      <vt:lpstr>설치 - 8</vt:lpstr>
      <vt:lpstr>이미지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정보처리</dc:title>
  <dc:creator>ICE</dc:creator>
  <cp:lastModifiedBy>cyc</cp:lastModifiedBy>
  <cp:revision>219</cp:revision>
  <dcterms:created xsi:type="dcterms:W3CDTF">2007-02-28T01:30:25Z</dcterms:created>
  <dcterms:modified xsi:type="dcterms:W3CDTF">2019-03-12T16:00:20Z</dcterms:modified>
</cp:coreProperties>
</file>