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F431-4567-4717-A8C0-6EF4A36E776C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75DD-E4FE-400B-BAAE-A4406B67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5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F431-4567-4717-A8C0-6EF4A36E776C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75DD-E4FE-400B-BAAE-A4406B67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9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F431-4567-4717-A8C0-6EF4A36E776C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75DD-E4FE-400B-BAAE-A4406B67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8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F431-4567-4717-A8C0-6EF4A36E776C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75DD-E4FE-400B-BAAE-A4406B67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75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F431-4567-4717-A8C0-6EF4A36E776C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75DD-E4FE-400B-BAAE-A4406B67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33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F431-4567-4717-A8C0-6EF4A36E776C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75DD-E4FE-400B-BAAE-A4406B67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F431-4567-4717-A8C0-6EF4A36E776C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75DD-E4FE-400B-BAAE-A4406B67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11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F431-4567-4717-A8C0-6EF4A36E776C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75DD-E4FE-400B-BAAE-A4406B67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8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F431-4567-4717-A8C0-6EF4A36E776C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75DD-E4FE-400B-BAAE-A4406B67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8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F431-4567-4717-A8C0-6EF4A36E776C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75DD-E4FE-400B-BAAE-A4406B67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F431-4567-4717-A8C0-6EF4A36E776C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75DD-E4FE-400B-BAAE-A4406B67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76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2F431-4567-4717-A8C0-6EF4A36E776C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A75DD-E4FE-400B-BAAE-A4406B67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20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224751"/>
            <a:ext cx="12192000" cy="4185501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err="1">
                <a:latin typeface="Anonymous" panose="02000409000000000000" pitchFamily="49" charset="0"/>
              </a:rPr>
              <a:t>BlackJack</a:t>
            </a:r>
            <a:endParaRPr lang="ko-KR" altLang="en-US" b="1" dirty="0">
              <a:latin typeface="Anonymous" panose="02000409000000000000" pitchFamily="49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97964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800">
                <a:latin typeface="Sandoll 미생" panose="020B0600000101010101" pitchFamily="50" charset="-127"/>
                <a:ea typeface="Sandoll 미생" panose="020B0600000101010101" pitchFamily="50" charset="-127"/>
              </a:rPr>
              <a:t>김나연 </a:t>
            </a:r>
            <a:r>
              <a:rPr lang="ko-KR" altLang="en-US" sz="4800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여채린</a:t>
            </a:r>
            <a:endParaRPr lang="ko-KR" altLang="en-US" sz="480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252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nonymous" panose="02000409000000000000" pitchFamily="49" charset="0"/>
              </a:rPr>
              <a:t>application.py</a:t>
            </a:r>
            <a:endParaRPr lang="ko-KR" altLang="en-US" dirty="0">
              <a:latin typeface="Anonymous" panose="02000409000000000000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8640" y="1690688"/>
            <a:ext cx="48971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Youtube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login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함수를 참고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state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를 통해 버튼을 활성화 또는 비활성화 할 수 있음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 </a:t>
            </a:r>
          </a:p>
          <a:p>
            <a:pPr marL="342900" indent="-34290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DISABLED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는 비활성화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, NORMAL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은 활성화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처음에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login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버튼만 활성화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login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함수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 Login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을 할 때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ID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가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4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자리 이상이면 아이디를 지움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 ID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가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members.txt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에 있으나 비밀번호가 일치하지 않았을 때 비밀번호를 지움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login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에 성공하면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login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버튼을 비활성화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신규회원이라면 가입 후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login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버튼을 비활성화 한다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  <a:endParaRPr lang="ko-KR" altLang="en-US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90633"/>
            <a:ext cx="5897880" cy="503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2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nonymous" panose="02000409000000000000" pitchFamily="49" charset="0"/>
              </a:rPr>
              <a:t>application.py</a:t>
            </a:r>
            <a:endParaRPr lang="ko-KR" altLang="en-US" dirty="0">
              <a:latin typeface="Anonymous" panose="02000409000000000000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89" y="1562738"/>
            <a:ext cx="11522320" cy="28263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6989" y="4602480"/>
            <a:ext cx="10972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members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에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있는 것들을 차례대로 받는다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Login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을 하면 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Newgame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버튼이 활성화 된다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self.playerHand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, 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self.dealerHand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를 통해 각각 칩과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Hand class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를 불러온다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self.labelPlayer.config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로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player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란에 자신의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ID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를 표시하고 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self.labelChips.config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를 통해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chips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보유 현황을 보여준다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messagebox.showinfo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를 통해 로그인 할 때 자신의 전적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(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승률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,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칩 보유 현황 등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..)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을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보여준다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  <a:endParaRPr lang="ko-KR" altLang="en-US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503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nonymous" panose="02000409000000000000" pitchFamily="49" charset="0"/>
              </a:rPr>
              <a:t>application.py</a:t>
            </a:r>
            <a:endParaRPr lang="ko-KR" altLang="en-US" dirty="0">
              <a:latin typeface="Anonymous" panose="02000409000000000000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2560"/>
            <a:ext cx="4808249" cy="5313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0880" y="1605280"/>
            <a:ext cx="61264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display_cards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함수를 통해 딜러와 플레이어가 갖고 있는 모든 카드를 보여준다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new_game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함수는 누를 때 마다 플레이어의 플레이 횟수를 늘려주고 딜러와 플레이어가 갖고 있던 카드와 게임 결과를 모두 초기화 시켜준다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뉴 게임 버튼을 눌렀을 때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hit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버튼과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stand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버튼을 누를 수 있게 된다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뉴 게임 버튼을 누르면 플레이어와 딜러에게 카드를 분배해 주고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,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자신에게 유리하지 않다고 생각했을 때 뉴 게임 버튼을 누르는 사람이 있을 것을 방지하고자 버튼을 비활성화 시킨다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  <a:endParaRPr lang="ko-KR" altLang="en-US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578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nonymous" panose="02000409000000000000" pitchFamily="49" charset="0"/>
              </a:rPr>
              <a:t>application.py</a:t>
            </a:r>
            <a:endParaRPr lang="ko-KR" altLang="en-US" dirty="0">
              <a:latin typeface="Anonymous" panose="02000409000000000000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818322"/>
            <a:ext cx="5229225" cy="2733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9040" y="2061774"/>
            <a:ext cx="5659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Hit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버튼과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Stand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버튼의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command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에 들어가는 함수들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 Hit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에서 플레이어 점수가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21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을 넘지 않으면 카드를 꺼내고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, 21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이상인 경우 그 결과를 보여준다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Stand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버튼을 누를 경우 바로 게임 결과가 나오게 한다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이 때 게임이 종료되는 것이므로 종료된 후에는 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Newgame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버튼이 활성화 된다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  <a:endParaRPr lang="ko-KR" altLang="en-US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07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nonymous" panose="02000409000000000000" pitchFamily="49" charset="0"/>
              </a:rPr>
              <a:t>application.py</a:t>
            </a:r>
            <a:endParaRPr lang="ko-KR" altLang="en-US" dirty="0">
              <a:latin typeface="Anonymous" panose="02000409000000000000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46" y="1690688"/>
            <a:ext cx="5605154" cy="45618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410" y="1690688"/>
            <a:ext cx="5769968" cy="19818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8720" y="3971608"/>
            <a:ext cx="56786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게임의 결과를 알려주는 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game_result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함수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이길 때 마다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wins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을 올려주게 하였다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또 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playerHand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의 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earn_chips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, 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lose_chips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등의 메소드를 활용하여 칩 개수를 이기면 늘리고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,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지면 줄이는 것으로 하였다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결과가 나면 게임이 종료되므로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, Hit, Stand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버튼을 다시 비활성화 시켜준다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  <a:endParaRPr lang="ko-KR" altLang="en-US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429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nonymous" panose="02000409000000000000" pitchFamily="49" charset="0"/>
              </a:rPr>
              <a:t>application.py</a:t>
            </a:r>
            <a:endParaRPr lang="ko-KR" altLang="en-US" dirty="0">
              <a:latin typeface="Anonymous" panose="02000409000000000000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1497103"/>
            <a:ext cx="8199120" cy="40263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96960" y="1497103"/>
            <a:ext cx="32308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로그아웃 버튼에 사용되는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command.</a:t>
            </a:r>
          </a:p>
          <a:p>
            <a:pPr marL="285750" indent="-28575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로그아웃을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하면 그동안 게임을 했던 내용을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username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에 따라서 저장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모든 창에 있는 내용을 지운다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ID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가 </a:t>
            </a:r>
            <a:r>
              <a:rPr lang="ko-KR" altLang="en-US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적혀있던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곳엔 대신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player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를 써준다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로그아웃을 하면 팝업창으로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top5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를 보여주도록 한다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뉴 게임 버튼을 비활성화 한다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  <a:endParaRPr lang="ko-KR" altLang="en-US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090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nonymous" panose="02000409000000000000" pitchFamily="49" charset="0"/>
              </a:rPr>
              <a:t>application.py</a:t>
            </a:r>
            <a:endParaRPr lang="ko-KR" altLang="en-US" dirty="0">
              <a:latin typeface="Anonymous" panose="02000409000000000000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4480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8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nonymous" panose="02000409000000000000" pitchFamily="49" charset="0"/>
              </a:rPr>
              <a:t>bjcard.py</a:t>
            </a:r>
            <a:endParaRPr lang="ko-KR" altLang="en-US" dirty="0">
              <a:latin typeface="Anonymous" panose="02000409000000000000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6480" y="2133600"/>
            <a:ext cx="10099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- Trello</a:t>
            </a:r>
            <a:r>
              <a:rPr lang="ko-KR" altLang="en-US" sz="4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에 올라와 있는 </a:t>
            </a:r>
            <a:r>
              <a:rPr lang="en-US" altLang="ko-KR" sz="44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bjcard</a:t>
            </a:r>
            <a:r>
              <a:rPr lang="ko-KR" altLang="en-US" sz="4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와 완전 동일</a:t>
            </a:r>
            <a:r>
              <a:rPr lang="en-US" altLang="ko-KR" sz="4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  <a:endParaRPr lang="ko-KR" altLang="en-US" sz="44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34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nonymous" panose="02000409000000000000" pitchFamily="49" charset="0"/>
              </a:rPr>
              <a:t>bjhand.py</a:t>
            </a:r>
            <a:endParaRPr lang="ko-KR" altLang="en-US" dirty="0">
              <a:latin typeface="Anonymous" panose="02000409000000000000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63040"/>
            <a:ext cx="2143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&lt;</a:t>
            </a:r>
            <a:r>
              <a:rPr lang="ko-KR" altLang="en-US" sz="4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바뀐 부분</a:t>
            </a:r>
            <a:r>
              <a:rPr lang="en-US" altLang="ko-KR" sz="4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&gt;</a:t>
            </a:r>
            <a:endParaRPr lang="ko-KR" altLang="en-US" sz="4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0926"/>
            <a:ext cx="4688032" cy="40822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68400" y="2600960"/>
            <a:ext cx="4155440" cy="1442720"/>
          </a:xfrm>
          <a:prstGeom prst="rect">
            <a:avLst/>
          </a:prstGeom>
          <a:solidFill>
            <a:srgbClr val="FF0000">
              <a:alpha val="0"/>
            </a:srgbClr>
          </a:solidFill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68400" y="5699760"/>
            <a:ext cx="2184400" cy="467360"/>
          </a:xfrm>
          <a:prstGeom prst="rect">
            <a:avLst/>
          </a:prstGeom>
          <a:solidFill>
            <a:srgbClr val="FF0000">
              <a:alpha val="0"/>
            </a:srgbClr>
          </a:solidFill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6" idx="3"/>
          </p:cNvCxnSpPr>
          <p:nvPr/>
        </p:nvCxnSpPr>
        <p:spPr>
          <a:xfrm flipV="1">
            <a:off x="5323840" y="2286000"/>
            <a:ext cx="1747520" cy="103632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18812" y="1567994"/>
            <a:ext cx="47277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원래</a:t>
            </a:r>
            <a:endParaRPr lang="en-US" altLang="ko-KR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def __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init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__(self, name)::</a:t>
            </a:r>
          </a:p>
          <a:p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   super().__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init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__(name)</a:t>
            </a:r>
          </a:p>
          <a:p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   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self.__chips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= 0</a:t>
            </a:r>
          </a:p>
          <a:p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 =&gt;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여기서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GUI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를 만들 때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chip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의 개수를 세주기 위해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def__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init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__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의 인자에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chips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를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추가하고 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self.__chips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= chips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라고 해 주었다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  <a:endParaRPr lang="ko-KR" altLang="en-US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3352800" y="5283200"/>
            <a:ext cx="2956560" cy="69460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4160" y="4978400"/>
            <a:ext cx="5019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원래 없었던 것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새로 함수를 만들었다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이 함수를 통해서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GUI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에서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chip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의 개수를 불러올 수 있다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  <a:endParaRPr lang="ko-KR" altLang="en-US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67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nonymous" panose="02000409000000000000" pitchFamily="49" charset="0"/>
              </a:rPr>
              <a:t>DatabaseAPI.py</a:t>
            </a:r>
            <a:endParaRPr lang="ko-KR" altLang="en-US" dirty="0">
              <a:latin typeface="Anonymous" panose="02000409000000000000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322" y="690086"/>
            <a:ext cx="2860913" cy="6756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1690687"/>
            <a:ext cx="7696200" cy="2847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6960" y="4953001"/>
            <a:ext cx="8849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- 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Youtube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동영상에서 교수님께서 짜 주셨던 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load_members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함수 코드를 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staticmethod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로 변환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! Return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값으로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members,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즉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ID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등이 저장된 메모를 불러온다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  <a:endParaRPr lang="ko-KR" altLang="en-US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266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nonymous" panose="02000409000000000000" pitchFamily="49" charset="0"/>
              </a:rPr>
              <a:t>DatabaseAPI.py</a:t>
            </a:r>
            <a:endParaRPr lang="ko-KR" altLang="en-US" dirty="0">
              <a:latin typeface="Anonymous" panose="02000409000000000000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372225" cy="3333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8425" y="5283201"/>
            <a:ext cx="857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-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마찬가지로 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youtube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영상에서 교수님께서 만들어 놓으신 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store_members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함수를 따왔다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앞에 있었던 </a:t>
            </a:r>
            <a:r>
              <a:rPr lang="en-US" altLang="ko-KR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load_members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함수에서 </a:t>
            </a:r>
            <a:r>
              <a:rPr lang="ko-KR" altLang="en-US" sz="20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리턴된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members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가 게임하고 나서 수정된 값을 저장하는 데 사용한다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  <a:endParaRPr lang="ko-KR" altLang="en-US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66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nonymous" panose="02000409000000000000" pitchFamily="49" charset="0"/>
              </a:rPr>
              <a:t>DatabaseAPI.py</a:t>
            </a:r>
            <a:endParaRPr lang="ko-KR" altLang="en-US" dirty="0">
              <a:latin typeface="Anonymous" panose="02000409000000000000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697860" cy="3572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5440" y="5608320"/>
            <a:ext cx="751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- Show_top5 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함수를 변형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 Print(“-----”)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를 없앴고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, return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하여 결과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(result)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를 반환한다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  <a:endParaRPr lang="ko-KR" altLang="en-US" sz="2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94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nonymous" panose="02000409000000000000" pitchFamily="49" charset="0"/>
              </a:rPr>
              <a:t>application.py</a:t>
            </a:r>
            <a:endParaRPr lang="ko-KR" altLang="en-US" dirty="0">
              <a:latin typeface="Anonymous" panose="02000409000000000000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005" y="365125"/>
            <a:ext cx="3638550" cy="1400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7440" y="1393130"/>
            <a:ext cx="3576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Blackjack.py</a:t>
            </a:r>
            <a:r>
              <a:rPr lang="ko-KR" altLang="en-US" sz="200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의 역할을 하는 것</a:t>
            </a:r>
            <a:r>
              <a:rPr lang="en-US" altLang="ko-KR" sz="200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 GUI</a:t>
            </a:r>
            <a:r>
              <a:rPr lang="ko-KR" altLang="en-US" sz="200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를 사용했다</a:t>
            </a:r>
            <a:r>
              <a:rPr lang="en-US" altLang="ko-KR" sz="200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  <a:endParaRPr lang="ko-KR" altLang="en-US" sz="200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1197"/>
            <a:ext cx="2838450" cy="314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97" y="2275522"/>
            <a:ext cx="4124325" cy="39338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1823402"/>
            <a:ext cx="54762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__</a:t>
            </a:r>
            <a:r>
              <a:rPr lang="en-US" altLang="ko-KR" sz="24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init</a:t>
            </a:r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__ </a:t>
            </a:r>
            <a:r>
              <a:rPr lang="ko-KR" altLang="en-US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함수</a:t>
            </a:r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en-US" altLang="ko-KR" sz="24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self.create_widget</a:t>
            </a:r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() : </a:t>
            </a:r>
            <a:r>
              <a:rPr lang="ko-KR" altLang="en-US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위젯 만드는 함수</a:t>
            </a:r>
            <a:endParaRPr lang="en-US" altLang="ko-KR" sz="24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self. username = “” </a:t>
            </a:r>
          </a:p>
          <a:p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self. members</a:t>
            </a:r>
          </a:p>
          <a:p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self. tries</a:t>
            </a:r>
          </a:p>
          <a:p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self. wins</a:t>
            </a:r>
          </a:p>
          <a:p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self. </a:t>
            </a:r>
            <a:r>
              <a:rPr lang="en-US" altLang="ko-KR" sz="24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wpercent</a:t>
            </a:r>
            <a:endParaRPr lang="en-US" altLang="ko-KR" sz="24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self. chips</a:t>
            </a:r>
          </a:p>
          <a:p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self. </a:t>
            </a:r>
            <a:r>
              <a:rPr lang="en-US" altLang="ko-KR" sz="24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playerHand</a:t>
            </a:r>
            <a:endParaRPr lang="en-US" altLang="ko-KR" sz="24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self. </a:t>
            </a:r>
            <a:r>
              <a:rPr lang="en-US" altLang="ko-KR" sz="24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dealerHand</a:t>
            </a:r>
            <a:endParaRPr lang="en-US" altLang="ko-KR" sz="24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self. deck</a:t>
            </a:r>
          </a:p>
          <a:p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self. </a:t>
            </a:r>
            <a:r>
              <a:rPr lang="en-US" altLang="ko-KR" sz="24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player_num_of_cards</a:t>
            </a:r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</a:p>
          <a:p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    </a:t>
            </a:r>
            <a:r>
              <a:rPr lang="en-US" altLang="ko-KR" sz="2400" b="1" dirty="0">
                <a:latin typeface="Sandoll 미생" panose="020B0600000101010101" pitchFamily="50" charset="-127"/>
                <a:ea typeface="Sandoll 미생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2400" b="1" dirty="0">
                <a:latin typeface="Sandoll 미생" panose="020B0600000101010101" pitchFamily="50" charset="-127"/>
                <a:ea typeface="Sandoll 미생" panose="020B0600000101010101" pitchFamily="50" charset="-127"/>
                <a:sym typeface="Wingdings" panose="05000000000000000000" pitchFamily="2" charset="2"/>
              </a:rPr>
              <a:t>초기화</a:t>
            </a:r>
            <a:endParaRPr lang="en-US" altLang="ko-KR" sz="24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84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nonymous" panose="02000409000000000000" pitchFamily="49" charset="0"/>
              </a:rPr>
              <a:t>application.py</a:t>
            </a:r>
            <a:endParaRPr lang="ko-KR" altLang="en-US" dirty="0">
              <a:latin typeface="Anonymous" panose="02000409000000000000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5240"/>
            <a:ext cx="9480550" cy="531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nonymous" panose="02000409000000000000" pitchFamily="49" charset="0"/>
              </a:rPr>
              <a:t>application.py</a:t>
            </a:r>
            <a:endParaRPr lang="ko-KR" altLang="en-US" dirty="0">
              <a:latin typeface="Anonymous" panose="02000409000000000000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5782"/>
            <a:ext cx="7972425" cy="52910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8200" y="5699760"/>
            <a:ext cx="5369560" cy="947102"/>
          </a:xfrm>
          <a:prstGeom prst="rect">
            <a:avLst/>
          </a:prstGeom>
          <a:solidFill>
            <a:srgbClr val="FF0000">
              <a:alpha val="0"/>
            </a:srgbClr>
          </a:solidFill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 flipV="1">
            <a:off x="6207760" y="5811520"/>
            <a:ext cx="2794000" cy="36179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083040" y="5557520"/>
            <a:ext cx="273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Game result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를 보여주는 위젯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2493" y="1667250"/>
            <a:ext cx="5369560" cy="1766829"/>
          </a:xfrm>
          <a:prstGeom prst="rect">
            <a:avLst/>
          </a:prstGeom>
          <a:solidFill>
            <a:srgbClr val="FF0000">
              <a:alpha val="0"/>
            </a:srgbClr>
          </a:solidFill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6289040" y="2546696"/>
            <a:ext cx="2794000" cy="13464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083040" y="2413965"/>
            <a:ext cx="301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Player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와 </a:t>
            </a:r>
            <a:r>
              <a:rPr lang="en-US" altLang="ko-KR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Dealer</a:t>
            </a:r>
            <a:r>
              <a:rPr lang="ko-KR" altLang="en-US" sz="2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의 카드를 보여주는 위젯</a:t>
            </a:r>
          </a:p>
        </p:txBody>
      </p:sp>
    </p:spTree>
    <p:extLst>
      <p:ext uri="{BB962C8B-B14F-4D97-AF65-F5344CB8AC3E}">
        <p14:creationId xmlns:p14="http://schemas.microsoft.com/office/powerpoint/2010/main" val="148432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674</Words>
  <Application>Microsoft Office PowerPoint</Application>
  <PresentationFormat>와이드스크린</PresentationFormat>
  <Paragraphs>91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Sandoll 미생</vt:lpstr>
      <vt:lpstr>맑은 고딕</vt:lpstr>
      <vt:lpstr>Anonymous</vt:lpstr>
      <vt:lpstr>Arial</vt:lpstr>
      <vt:lpstr>Wingdings</vt:lpstr>
      <vt:lpstr>Office 테마</vt:lpstr>
      <vt:lpstr>BlackJack</vt:lpstr>
      <vt:lpstr>bjcard.py</vt:lpstr>
      <vt:lpstr>bjhand.py</vt:lpstr>
      <vt:lpstr>DatabaseAPI.py</vt:lpstr>
      <vt:lpstr>DatabaseAPI.py</vt:lpstr>
      <vt:lpstr>DatabaseAPI.py</vt:lpstr>
      <vt:lpstr>application.py</vt:lpstr>
      <vt:lpstr>application.py</vt:lpstr>
      <vt:lpstr>application.py</vt:lpstr>
      <vt:lpstr>application.py</vt:lpstr>
      <vt:lpstr>application.py</vt:lpstr>
      <vt:lpstr>application.py</vt:lpstr>
      <vt:lpstr>application.py</vt:lpstr>
      <vt:lpstr>application.py</vt:lpstr>
      <vt:lpstr>application.py</vt:lpstr>
      <vt:lpstr>application.py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</dc:title>
  <dc:creator>김나연</dc:creator>
  <cp:lastModifiedBy>김나연</cp:lastModifiedBy>
  <cp:revision>12</cp:revision>
  <dcterms:created xsi:type="dcterms:W3CDTF">2017-06-07T17:38:14Z</dcterms:created>
  <dcterms:modified xsi:type="dcterms:W3CDTF">2017-06-08T06:40:20Z</dcterms:modified>
</cp:coreProperties>
</file>