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3" r:id="rId10"/>
    <p:sldId id="310" r:id="rId11"/>
    <p:sldId id="314" r:id="rId12"/>
    <p:sldId id="315" r:id="rId13"/>
    <p:sldId id="288" r:id="rId14"/>
    <p:sldId id="296" r:id="rId15"/>
    <p:sldId id="316" r:id="rId16"/>
    <p:sldId id="289" r:id="rId17"/>
    <p:sldId id="297" r:id="rId18"/>
    <p:sldId id="290" r:id="rId19"/>
    <p:sldId id="298" r:id="rId20"/>
    <p:sldId id="291" r:id="rId21"/>
    <p:sldId id="299" r:id="rId22"/>
    <p:sldId id="292" r:id="rId23"/>
    <p:sldId id="300" r:id="rId24"/>
    <p:sldId id="306" r:id="rId25"/>
    <p:sldId id="307" r:id="rId26"/>
    <p:sldId id="294" r:id="rId27"/>
    <p:sldId id="302" r:id="rId2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presProps" Target="presProps.xml"  /><Relationship Id="rId3" Type="http://schemas.openxmlformats.org/officeDocument/2006/relationships/slide" Target="slides/slide2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2021,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대전대학교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홍준표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20151854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2034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차량 관리 어플</a:t>
            </a:r>
            <a:r>
              <a:rPr lang="en-US" altLang="ko-KR"/>
              <a:t> &lt;- </a:t>
            </a:r>
            <a:r>
              <a:rPr lang="ko-KR" altLang="en-US"/>
              <a:t>최종결정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9034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차량의 부품 별 정비 받아야 할 시점이 다름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</a:t>
            </a:r>
            <a:r>
              <a:rPr lang="en-US" altLang="ko-KR"/>
              <a:t>(ex :</a:t>
            </a:r>
            <a:r>
              <a:rPr lang="ko-KR" altLang="en-US"/>
              <a:t> 엔진</a:t>
            </a:r>
            <a:r>
              <a:rPr lang="en-US" altLang="ko-KR"/>
              <a:t>,</a:t>
            </a:r>
            <a:r>
              <a:rPr lang="ko-KR" altLang="en-US"/>
              <a:t> 타이어</a:t>
            </a:r>
            <a:r>
              <a:rPr lang="en-US" altLang="ko-KR"/>
              <a:t>,</a:t>
            </a:r>
            <a:r>
              <a:rPr lang="ko-KR" altLang="en-US"/>
              <a:t> 냉각수 등</a:t>
            </a:r>
            <a:r>
              <a:rPr lang="en-US" altLang="ko-KR"/>
              <a:t>)</a:t>
            </a:r>
            <a:r>
              <a:rPr lang="ko-KR" altLang="en-US"/>
              <a:t> 정비 시점을 알림</a:t>
            </a:r>
            <a:endParaRPr lang="ko-KR" altLang="en-US"/>
          </a:p>
          <a:p>
            <a:pPr>
              <a:defRPr/>
            </a:pPr>
            <a:r>
              <a:rPr lang="ko-KR" altLang="en-US"/>
              <a:t>부품 교체 예상 비용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관련 어플 다수 존재</a:t>
            </a:r>
            <a:endParaRPr lang="ko-KR" altLang="en-US"/>
          </a:p>
          <a:p>
            <a:pPr>
              <a:defRPr/>
            </a:pPr>
            <a:r>
              <a:rPr lang="ko-KR" altLang="en-US"/>
              <a:t>운전자의 운전 습관에 따라 부품의 마모 상태 달라짐</a:t>
            </a:r>
            <a:endParaRPr lang="ko-KR" altLang="en-US"/>
          </a:p>
          <a:p>
            <a:pPr>
              <a:defRPr/>
            </a:pPr>
            <a:r>
              <a:rPr lang="ko-KR" altLang="en-US"/>
              <a:t>외제차는 수리가 불가한 경우가 있나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1727"/>
            <a:ext cx="10515600" cy="586523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25" y="187324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회원 정보를 담은 </a:t>
            </a:r>
            <a:r>
              <a:rPr lang="en-US" altLang="ko-KR" sz="2000"/>
              <a:t>DB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회원가입을 하게 되면 회원의 차종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각각의 차량에 대한 정보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주행거리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연식 등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가 저장되어야 함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 가입시 필요한 정보 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아이디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비밀번호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이름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생년월일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전화번호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차량에 대한 정보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를 포함해야 함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차종 별 다른 데이터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SUV, </a:t>
            </a:r>
            <a:r>
              <a:rPr lang="ko-KR" altLang="en-US" sz="2000">
                <a:solidFill>
                  <a:srgbClr val="ff843a"/>
                </a:solidFill>
              </a:rPr>
              <a:t>승용차 등등 각 차종의 부품의 가격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종류 다름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가까운 정비소 지도 자료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정비소 위치에 대한 데이터 아직 못 찾음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 └ </a:t>
            </a:r>
            <a:r>
              <a:rPr lang="en-US" altLang="ko-KR" sz="2000">
                <a:solidFill>
                  <a:srgbClr val="ff843a"/>
                </a:solidFill>
              </a:rPr>
              <a:t>Google map</a:t>
            </a:r>
            <a:r>
              <a:rPr lang="ko-KR" altLang="en-US" sz="2000">
                <a:solidFill>
                  <a:srgbClr val="ff843a"/>
                </a:solidFill>
              </a:rPr>
              <a:t>을 이용해서 연동 가능한지</a:t>
            </a:r>
            <a:r>
              <a:rPr lang="en-US" altLang="ko-KR" sz="2000">
                <a:solidFill>
                  <a:srgbClr val="ff843a"/>
                </a:solidFill>
              </a:rPr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25" y="187324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지속적 피드백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Google Playstore</a:t>
            </a:r>
            <a:r>
              <a:rPr lang="ko-KR" altLang="en-US" sz="2000">
                <a:solidFill>
                  <a:srgbClr val="ff843a"/>
                </a:solidFill>
              </a:rPr>
              <a:t>의 댓글 이용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194" y="819150"/>
            <a:ext cx="8054340" cy="521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1640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노트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C48653-AEC1-4246-B0FD-9BE05168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개발하고자 하는 아이디어에 대해 기술한다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6887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어플리케이션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/>
              <a:t>사용자는 자신이 섭취한 식품의 종류 및 중량 입력</a:t>
            </a:r>
            <a:endParaRPr lang="ko-KR" altLang="en-US"/>
          </a:p>
          <a:p>
            <a:pPr>
              <a:defRPr/>
            </a:pPr>
            <a:r>
              <a:rPr lang="ko-KR" altLang="en-US"/>
              <a:t>입력한 자료들을 토대로 칼로리 계산</a:t>
            </a:r>
            <a:endParaRPr lang="ko-KR" altLang="en-US"/>
          </a:p>
          <a:p>
            <a:pPr>
              <a:defRPr/>
            </a:pPr>
            <a:r>
              <a:rPr lang="ko-KR" altLang="en-US"/>
              <a:t>체중에 따른 </a:t>
            </a:r>
            <a:r>
              <a:rPr lang="en-US" altLang="ko-KR"/>
              <a:t>in-body</a:t>
            </a:r>
            <a:r>
              <a:rPr lang="ko-KR" altLang="en-US"/>
              <a:t> 정보 체크</a:t>
            </a:r>
            <a:endParaRPr lang="ko-KR" altLang="en-US"/>
          </a:p>
          <a:p>
            <a:pPr>
              <a:defRPr/>
            </a:pPr>
            <a:r>
              <a:rPr lang="ko-KR" altLang="en-US"/>
              <a:t>남은 칼로리 계산하여 다음 식단 추천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추가 </a:t>
            </a:r>
            <a:r>
              <a:rPr lang="en-US" altLang="ko-KR"/>
              <a:t>(00</a:t>
            </a:r>
            <a:r>
              <a:rPr lang="ko-KR" altLang="en-US"/>
              <a:t>주간 </a:t>
            </a:r>
            <a:r>
              <a:rPr lang="en-US" altLang="ko-KR"/>
              <a:t>00</a:t>
            </a:r>
            <a:r>
              <a:rPr lang="ko-KR" altLang="en-US"/>
              <a:t>시간씩 운동을 한다 </a:t>
            </a:r>
            <a:r>
              <a:rPr lang="en-US" altLang="ko-KR"/>
              <a:t>-&gt;</a:t>
            </a:r>
            <a:r>
              <a:rPr lang="ko-KR" altLang="en-US"/>
              <a:t> 포인트 제공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포인트는 추후 아이템 교환 가능 </a:t>
            </a:r>
            <a:r>
              <a:rPr lang="en-US" altLang="ko-KR"/>
              <a:t>(ex :　</a:t>
            </a:r>
            <a:r>
              <a:rPr lang="ko-KR" altLang="en-US"/>
              <a:t>이모티콘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경쟁 어플들이 다수 존재</a:t>
            </a:r>
            <a:endParaRPr lang="ko-KR" altLang="en-US"/>
          </a:p>
          <a:p>
            <a:pPr>
              <a:defRPr/>
            </a:pPr>
            <a:r>
              <a:rPr lang="ko-KR" altLang="en-US"/>
              <a:t>조리방법에 따른 칼로리 변화 예측 필요</a:t>
            </a:r>
            <a:endParaRPr lang="ko-KR" altLang="en-US"/>
          </a:p>
          <a:p>
            <a:pPr>
              <a:defRPr/>
            </a:pPr>
            <a:r>
              <a:rPr lang="en-US" altLang="ko-KR"/>
              <a:t>challenge</a:t>
            </a:r>
            <a:r>
              <a:rPr lang="ko-KR" altLang="en-US"/>
              <a:t>기능 확인</a:t>
            </a:r>
            <a:r>
              <a:rPr lang="en-US" altLang="ko-KR"/>
              <a:t>(</a:t>
            </a:r>
            <a:r>
              <a:rPr lang="ko-KR" altLang="en-US"/>
              <a:t>인증</a:t>
            </a:r>
            <a:r>
              <a:rPr lang="en-US" altLang="ko-KR"/>
              <a:t>)</a:t>
            </a:r>
            <a:r>
              <a:rPr lang="ko-KR" altLang="en-US"/>
              <a:t> 방법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휴대폰을 잃어버리거나 어디에 두었는지 잊었을때 진동이나 무음일 경우 찾기 힘듬 </a:t>
            </a:r>
            <a:r>
              <a:rPr lang="en-US" altLang="ko-KR"/>
              <a:t>-&gt;</a:t>
            </a:r>
            <a:r>
              <a:rPr lang="ko-KR" altLang="en-US"/>
              <a:t> 어플이 설치되어 있다면 다른 핸드폰으로 어플로 인증하여 핸드폰의 음소거 상태 변경 가능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기능으로 예약설정을 해둔다면 취침시간이나 개인 공부에 도움이 될듯 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>
              <a:defRPr/>
            </a:pPr>
            <a:r>
              <a:rPr lang="ko-KR" altLang="en-US"/>
              <a:t>구현 할 기능들이 너무 단순함</a:t>
            </a:r>
            <a:endParaRPr lang="ko-KR" altLang="en-US"/>
          </a:p>
          <a:p>
            <a:pPr>
              <a:defRPr/>
            </a:pPr>
            <a:r>
              <a:rPr lang="ko-KR" altLang="en-US"/>
              <a:t>아이폰의 경우 벨소리</a:t>
            </a:r>
            <a:r>
              <a:rPr lang="en-US" altLang="ko-KR"/>
              <a:t>/</a:t>
            </a:r>
            <a:r>
              <a:rPr lang="ko-KR" altLang="en-US"/>
              <a:t>진동모드 변경을 외부 </a:t>
            </a:r>
            <a:r>
              <a:rPr lang="en-US" altLang="ko-KR"/>
              <a:t>ON/OFF</a:t>
            </a:r>
            <a:r>
              <a:rPr lang="ko-KR" altLang="en-US"/>
              <a:t>버튼으로 함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해결방안 생각해야 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사용자에게 사용목적</a:t>
            </a:r>
            <a:r>
              <a:rPr lang="en-US" altLang="ko-KR"/>
              <a:t>(</a:t>
            </a:r>
            <a:r>
              <a:rPr lang="ko-KR" altLang="en-US"/>
              <a:t>게임용</a:t>
            </a:r>
            <a:r>
              <a:rPr lang="en-US" altLang="ko-KR"/>
              <a:t>,</a:t>
            </a:r>
            <a:r>
              <a:rPr lang="ko-KR" altLang="en-US"/>
              <a:t> 사무용</a:t>
            </a:r>
            <a:r>
              <a:rPr lang="en-US" altLang="ko-KR"/>
              <a:t>,</a:t>
            </a:r>
            <a:r>
              <a:rPr lang="ko-KR" altLang="en-US"/>
              <a:t> 그래픽작업용 등</a:t>
            </a:r>
            <a:r>
              <a:rPr lang="en-US" altLang="ko-KR"/>
              <a:t>)</a:t>
            </a:r>
            <a:r>
              <a:rPr lang="ko-KR" altLang="en-US"/>
              <a:t>을 물어봄</a:t>
            </a:r>
            <a:endParaRPr lang="ko-KR" altLang="en-US"/>
          </a:p>
          <a:p>
            <a:pPr>
              <a:defRPr/>
            </a:pPr>
            <a:r>
              <a:rPr lang="ko-KR" altLang="en-US"/>
              <a:t>목적에 따른 사용 프로그램을 물어봄</a:t>
            </a:r>
            <a:r>
              <a:rPr lang="en-US" altLang="ko-KR"/>
              <a:t>(ex :</a:t>
            </a:r>
            <a:r>
              <a:rPr lang="ko-KR" altLang="en-US"/>
              <a:t> 게임용 </a:t>
            </a:r>
            <a:r>
              <a:rPr lang="en-US" altLang="ko-KR"/>
              <a:t>-</a:t>
            </a:r>
            <a:r>
              <a:rPr lang="ko-KR" altLang="en-US"/>
              <a:t> 어떤게임</a:t>
            </a:r>
            <a:r>
              <a:rPr lang="en-US" altLang="ko-KR"/>
              <a:t>?,</a:t>
            </a:r>
            <a:r>
              <a:rPr lang="ko-KR" altLang="en-US"/>
              <a:t> 코드 작업용 </a:t>
            </a:r>
            <a:r>
              <a:rPr lang="en-US" altLang="ko-KR"/>
              <a:t>-</a:t>
            </a:r>
            <a:r>
              <a:rPr lang="ko-KR" altLang="en-US"/>
              <a:t> 어떤 프로그램을 사용</a:t>
            </a:r>
            <a:r>
              <a:rPr lang="en-US" altLang="ko-KR"/>
              <a:t>? dev-c++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물어본 프로그램에 적합한 </a:t>
            </a:r>
            <a:r>
              <a:rPr lang="en-US" altLang="ko-KR"/>
              <a:t>PC</a:t>
            </a:r>
            <a:r>
              <a:rPr lang="ko-KR" altLang="en-US"/>
              <a:t> 가격대 별 추천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최저가 추천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주차를 해둔 뒤 충격 발생시 </a:t>
            </a:r>
            <a:r>
              <a:rPr lang="en-US" altLang="ko-KR"/>
              <a:t>-&gt;</a:t>
            </a:r>
            <a:r>
              <a:rPr lang="ko-KR" altLang="en-US"/>
              <a:t> 블랙박스 촬영</a:t>
            </a:r>
            <a:endParaRPr lang="ko-KR" altLang="en-US"/>
          </a:p>
          <a:p>
            <a:pPr>
              <a:defRPr/>
            </a:pPr>
            <a:r>
              <a:rPr lang="ko-KR" altLang="en-US"/>
              <a:t>촬영 외에도 핸드폰으로 연동시 알림</a:t>
            </a:r>
            <a:endParaRPr lang="ko-KR" altLang="en-US"/>
          </a:p>
          <a:p>
            <a:pPr>
              <a:defRPr/>
            </a:pPr>
            <a:r>
              <a:rPr lang="ko-KR" altLang="en-US"/>
              <a:t>알림 기능 외 블랙박스와 연동하여 주차 위치를 잊은 경우 사진촬영으로 주차 위치 확인 및 지도로 확인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기대 효과</a:t>
            </a:r>
            <a:endParaRPr lang="ko-KR" altLang="en-US"/>
          </a:p>
          <a:p>
            <a:pPr>
              <a:defRPr/>
            </a:pPr>
            <a:r>
              <a:rPr lang="ko-KR" altLang="en-US"/>
              <a:t>뺑소니 사고시 서버의 알림 목록등을 확인해 역추적 가능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주차 차량의 사고 발생시 즉각 대응 가능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99943"/>
            <a:ext cx="10515600" cy="547702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유사 제품</a:t>
            </a:r>
            <a:endParaRPr lang="ko-KR" altLang="en-US">
              <a:hlinkClick r:id="rId2"/>
            </a:endParaRPr>
          </a:p>
          <a:p>
            <a:pPr>
              <a:defRPr/>
            </a:pPr>
            <a:r>
              <a:rPr lang="en-US" altLang="ko-KR">
                <a:hlinkClick r:id="rId2"/>
              </a:rPr>
              <a:t>https://100.daum.net/encyclopedia/view/61XX79800029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커넥티드 카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필요 기술</a:t>
            </a:r>
            <a:endParaRPr lang="ko-KR" altLang="en-US"/>
          </a:p>
          <a:p>
            <a:pPr>
              <a:defRPr/>
            </a:pPr>
            <a:r>
              <a:rPr lang="ko-KR" altLang="en-US"/>
              <a:t>휴대폰 </a:t>
            </a:r>
            <a:r>
              <a:rPr lang="en-US" altLang="ko-KR"/>
              <a:t>&lt;-&gt;</a:t>
            </a:r>
            <a:r>
              <a:rPr lang="ko-KR" altLang="en-US"/>
              <a:t> 블랙박스 연결하여 영상 전송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488</ep:Words>
  <ep:PresentationFormat>와이드스크린</ep:PresentationFormat>
  <ep:Paragraphs>98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Office 테마</vt:lpstr>
      <vt:lpstr>슬라이드 1</vt:lpstr>
      <vt:lpstr>슬라이드 2</vt:lpstr>
      <vt:lpstr>슬라이드 3</vt:lpstr>
      <vt:lpstr>아이디어 노트</vt:lpstr>
      <vt:lpstr>1. 식단 관리 어플리케이션</vt:lpstr>
      <vt:lpstr>2. 원격 벨소리/진동 변경?</vt:lpstr>
      <vt:lpstr>3. 컴퓨터 견적 추천</vt:lpstr>
      <vt:lpstr>4. 주차시 사고발생 알림</vt:lpstr>
      <vt:lpstr>슬라이드 9</vt:lpstr>
      <vt:lpstr>5. 차량 관리 어플 &lt;- 최종결정</vt:lpstr>
      <vt:lpstr>슬라이드 11</vt:lpstr>
      <vt:lpstr>슬라이드 12</vt:lpstr>
      <vt:lpstr>슬라이드 13</vt:lpstr>
      <vt:lpstr>요구사항 수집 및 분석</vt:lpstr>
      <vt:lpstr>요구사항 수집 및 분석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2021-06-24T08:58:19.951</dcterms:modified>
  <cp:revision>212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