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4" r:id="rId1"/>
  </p:sldMasterIdLst>
  <p:sldIdLst>
    <p:sldId id="261" r:id="rId2"/>
    <p:sldId id="303" r:id="rId3"/>
    <p:sldId id="287" r:id="rId4"/>
    <p:sldId id="305" r:id="rId5"/>
    <p:sldId id="308" r:id="rId6"/>
    <p:sldId id="309" r:id="rId7"/>
    <p:sldId id="311" r:id="rId8"/>
    <p:sldId id="312" r:id="rId9"/>
    <p:sldId id="310" r:id="rId10"/>
    <p:sldId id="314" r:id="rId11"/>
    <p:sldId id="315" r:id="rId12"/>
    <p:sldId id="319" r:id="rId13"/>
    <p:sldId id="288" r:id="rId14"/>
    <p:sldId id="318" r:id="rId15"/>
    <p:sldId id="330" r:id="rId16"/>
    <p:sldId id="331" r:id="rId17"/>
    <p:sldId id="338" r:id="rId18"/>
    <p:sldId id="339" r:id="rId19"/>
    <p:sldId id="323" r:id="rId20"/>
    <p:sldId id="324" r:id="rId21"/>
    <p:sldId id="325" r:id="rId22"/>
    <p:sldId id="326" r:id="rId23"/>
    <p:sldId id="327" r:id="rId24"/>
    <p:sldId id="329" r:id="rId25"/>
    <p:sldId id="334" r:id="rId26"/>
    <p:sldId id="333" r:id="rId27"/>
    <p:sldId id="289" r:id="rId28"/>
    <p:sldId id="297" r:id="rId29"/>
    <p:sldId id="290" r:id="rId30"/>
    <p:sldId id="298" r:id="rId31"/>
    <p:sldId id="335" r:id="rId32"/>
    <p:sldId id="336" r:id="rId33"/>
    <p:sldId id="337" r:id="rId34"/>
    <p:sldId id="291" r:id="rId35"/>
    <p:sldId id="299" r:id="rId36"/>
    <p:sldId id="292" r:id="rId37"/>
    <p:sldId id="300" r:id="rId38"/>
    <p:sldId id="306" r:id="rId39"/>
    <p:sldId id="307" r:id="rId40"/>
    <p:sldId id="294" r:id="rId41"/>
    <p:sldId id="302" r:id="rId4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905" autoAdjust="0"/>
    <p:restoredTop sz="99873"/>
  </p:normalViewPr>
  <p:slideViewPr>
    <p:cSldViewPr snapToGrid="0">
      <p:cViewPr>
        <p:scale>
          <a:sx n="50" d="100"/>
          <a:sy n="5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yeolco.tistory.com/80?category=757621" TargetMode="External" /><Relationship Id="rId7" Type="http://schemas.openxmlformats.org/officeDocument/2006/relationships/hyperlink" Target="https://hyoin1223.tistory.com/entry/%EC%95%88%EB%93%9C%EB%A1%9C%EC%9D%B4%EB%93%9C-%EB%B8%94%EB%A3%A8%ED%88%AC%EC%8A%A4-%ED%94%84%EB%A1%9C%EA%B7%B8%EB%9E%98%EB%B0%8D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Relationship Id="rId5" Type="http://schemas.openxmlformats.org/officeDocument/2006/relationships/hyperlink" Target="https://cpcp127.tistory.com/21" TargetMode="External" /><Relationship Id="rId6" Type="http://schemas.openxmlformats.org/officeDocument/2006/relationships/hyperlink" Target="http://yoonbumtae.com/?p=3287" TargetMode="External" /><Relationship Id="rId7" Type="http://schemas.openxmlformats.org/officeDocument/2006/relationships/hyperlink" Target="https://onecutwook.tistory.com/23" TargetMode="External" /><Relationship Id="rId8" Type="http://schemas.openxmlformats.org/officeDocument/2006/relationships/hyperlink" Target="https://thiago6.tistory.com/44?category=827160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Relationship Id="rId3" Type="http://schemas.openxmlformats.org/officeDocument/2006/relationships/hyperlink" Target="https://fflask.tistory.com/36" TargetMode="External" /><Relationship Id="rId4" Type="http://schemas.openxmlformats.org/officeDocument/2006/relationships/hyperlink" Target="https://seopseop911.tistory.com/30" TargetMode="External" /><Relationship Id="rId5" Type="http://schemas.openxmlformats.org/officeDocument/2006/relationships/hyperlink" Target="https://yongku.tistory.com/entry/%EC%95%88%EB%93%9C%EB%A1%9C%EC%9D%B4%EB%93%9C-%EC%8A%A4%ED%8A%9C%EB%94%94%EC%98%A4Android-Studio-SQLite%EB%A5%BC-%EC%9D%B4%EC%9A%A9%ED%95%9C-%EB%8D%B0%EC%9D%B4%ED%84%B0%EB%B2%A0%EC%9D%B4%EC%8A%A4DB-%EB%A7%8C%EB%93%A4%EA%B8%B0" TargetMode="External" /><Relationship Id="rId6" Type="http://schemas.openxmlformats.org/officeDocument/2006/relationships/hyperlink" Target="https://github.com/heartyoh/green-fleet/commit/e67498e48569cdb682de0f006d8f690a57007414" TargetMode="External" /><Relationship Id="rId7" Type="http://schemas.openxmlformats.org/officeDocument/2006/relationships/hyperlink" Target="https://cos2.tistory.com/962" TargetMode="External" /><Relationship Id="rId8" Type="http://schemas.openxmlformats.org/officeDocument/2006/relationships/hyperlink" Target="https://velog.io/@kjh03160/1-%EC%86%8C%ED%94%84%ED%8A%B8%EC%9B%A8%EC%96%B4-%EC%84%A4%EA%B3%84.-1.-%EC%9A%94%EA%25B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블루투스 연동</a:t>
            </a:r>
            <a:endParaRPr lang="ko-KR" altLang="en-US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sng" strike="noStrike" mc:Ignorable="hp" hp:hslEmbossed="0">
                <a:hlinkClick r:id="rId6"/>
              </a:rPr>
              <a:t>https://yeolco.tistory.com/80?category=757621</a:t>
            </a:r>
            <a:endParaRPr xmlns:mc="http://schemas.openxmlformats.org/markup-compatibility/2006" xmlns:hp="http://schemas.haansoft.com/office/presentation/8.0" lang="en-US" altLang="ko-KR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sng" strike="noStrike" mc:Ignorable="hp" hp:hslEmbossed="0">
                <a:hlinkClick r:id="rId7"/>
              </a:rPr>
              <a:t>https://hyoin1223.tistory.com/entry/%EC%95%88%EB%93%9C%EB%A1%9C%EC%9D%B4%EB%93%9C-%EB%B8%94%EB%A3%A8%ED%88%AC%EC%8A%A4-%ED%94%84%EB%A1%9C%EA%B7%B8%EB%9E%98%EB%B0%8D</a:t>
            </a:r>
            <a:endParaRPr xmlns:mc="http://schemas.openxmlformats.org/markup-compatibility/2006" xmlns:hp="http://schemas.haansoft.com/office/presentation/8.0" lang="en-US" altLang="ko-KR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b="0" i="0" u="sng" strike="noStrike" mc:Ignorable="hp" hp:hslEmbossed="0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달력에 다이어리 기능 추가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5"/>
              </a:rPr>
              <a:t>https://cpcp127.tistory.com/21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좋아요 기능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http://yoonbumtae.com/?p=3287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https://onecutwook.tistory.com/23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OAuth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8"/>
              </a:rPr>
              <a:t>https://thiago6.tistory.com/44?category=827160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624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연동 </a:t>
            </a:r>
            <a:r>
              <a:rPr lang="en-US" altLang="ko-KR">
                <a:hlinkClick r:id="rId3"/>
              </a:rPr>
              <a:t>https://fflask.tistory.com/36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https://seopseop911.tistory.com/30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https://yongku.tistory.com/entry/%EC%95%88%EB%93%9C%EB%A1%9C%EC%9D%B4%EB%93%9C-%EC%8A%A4%ED%8A%9C%EB%94%94%EC%98%A4Android-Studio-SQLite%EB%A5%BC-%EC%9D%B4%EC%9A%A9%ED%95%9C-%EB%8D%B0%EC%9D%B4%ED%84%B0%EB%B2%A0%EC%9D%B4%EC%8A%A4DB-%EB%A7%8C%EB%93%A4%EA%B8%B0</a:t>
            </a:r>
            <a:endParaRPr lang="en-US" altLang="ko-KR"/>
          </a:p>
          <a:p>
            <a:pPr>
              <a:defRPr/>
            </a:pPr>
            <a:r>
              <a:rPr lang="ko-KR" altLang="en-US"/>
              <a:t>코드참고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6"/>
              </a:rPr>
              <a:t>https://github.com/heartyoh/green-fleet/commit/e67498e48569cdb682de0f006d8f690a57007414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요구사항 정의 및 분석 </a:t>
            </a:r>
            <a:endParaRPr lang="ko-KR" altLang="en-US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lang="EN-US" b="0" i="0" u="sng" strike="noStrike" mc:Ignorable="hp" hp:hslEmbossed="0">
                <a:hlinkClick r:id="rId7"/>
              </a:rPr>
              <a:t>https://cos2.tistory.com/962</a:t>
            </a:r>
            <a:endParaRPr xmlns:mc="http://schemas.openxmlformats.org/markup-compatibility/2006" xmlns:hp="http://schemas.haansoft.com/office/presentation/8.0" lang="EN-US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1764" b="0" i="0" u="sng" strike="noStrike" mc:Ignorable="hp" hp:hslEmbossed="0">
                <a:hlinkClick r:id="rId8"/>
              </a:rPr>
              <a:t>https://velog.io/@kjh03160/1-%EC%86%8C%ED%94%84%ED%8A%B8%EC%9B%A8%EC%96%B4-%EC%84%A4%EA%B3%84.-1.-%EC%9A%94%EA%B</a:t>
            </a:r>
            <a:endParaRPr xmlns:mc="http://schemas.openxmlformats.org/markup-compatibility/2006" xmlns:hp="http://schemas.haansoft.com/office/presentation/8.0" lang="EN-US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1764" b="0" i="0" u="sng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025421" y="3924652"/>
            <a:ext cx="10515600" cy="230522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2-1</a:t>
            </a:r>
            <a:r>
              <a:rPr lang="ko-KR" altLang="en-US"/>
              <a:t> 제품 설명 및 타사 </a:t>
            </a:r>
            <a:r>
              <a:rPr lang="en-US" altLang="ko-KR"/>
              <a:t>APP</a:t>
            </a:r>
            <a:r>
              <a:rPr lang="ko-KR" altLang="en-US"/>
              <a:t>과 기능 비교 </a:t>
            </a:r>
            <a:endParaRPr lang="ko-KR" altLang="en-US"/>
          </a:p>
          <a:p>
            <a:pPr>
              <a:defRPr/>
            </a:pPr>
            <a:r>
              <a:rPr lang="en-US" altLang="ko-KR"/>
              <a:t>2-2</a:t>
            </a:r>
            <a:r>
              <a:rPr lang="ko-KR" altLang="en-US"/>
              <a:t> 요구사항 수집 및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2-3</a:t>
            </a:r>
            <a:r>
              <a:rPr lang="ko-KR" altLang="en-US"/>
              <a:t> 요구사항 분석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208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목적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차량요인에 있어 큰 비중을 차지하는 것은 타이어 결함, 브레이크의 결함, 정비불량, 차량화재, 엔진결함 등이 존재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자율주행기능 등 차량이 첨단화되면서 소프트웨어 오류 등 전기∙전자 장치에 의한 결함 사고가 증가할 것으로 예상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정기적인 차량 점검으로 교통사고의 가능성 낮출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부품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기상에 따른 관리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을 제공하여 관리에 용이하게 함</a:t>
            </a:r>
            <a:endParaRPr lang="ko-KR" altLang="en-US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차량의 부품 별 정비 받아야 할 시점이 달라 관리하기 어려운 점을 편리하게 해줌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24" y="3429000"/>
            <a:ext cx="4302125" cy="266378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4783" y="3429000"/>
            <a:ext cx="5236633" cy="280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제공 서비스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부품별</a:t>
            </a:r>
            <a:r>
              <a:rPr lang="en-US" altLang="ko-KR" sz="2000"/>
              <a:t>(ex :</a:t>
            </a:r>
            <a:r>
              <a:rPr lang="ko-KR" altLang="en-US" sz="2000"/>
              <a:t> 엔진</a:t>
            </a:r>
            <a:r>
              <a:rPr lang="en-US" altLang="ko-KR" sz="2000"/>
              <a:t>,</a:t>
            </a:r>
            <a:r>
              <a:rPr lang="ko-KR" altLang="en-US" sz="2000"/>
              <a:t> 타이어</a:t>
            </a:r>
            <a:r>
              <a:rPr lang="en-US" altLang="ko-KR" sz="2000"/>
              <a:t>,</a:t>
            </a:r>
            <a:r>
              <a:rPr lang="ko-KR" altLang="en-US" sz="2000"/>
              <a:t> 냉각수 등</a:t>
            </a:r>
            <a:r>
              <a:rPr lang="en-US" altLang="ko-KR" sz="2000"/>
              <a:t>)</a:t>
            </a:r>
            <a:r>
              <a:rPr lang="ko-KR" altLang="en-US" sz="2000"/>
              <a:t> 정비 시점을 알림</a:t>
            </a:r>
            <a:r>
              <a:rPr lang="en-US" altLang="ko-KR" sz="2000"/>
              <a:t>(</a:t>
            </a:r>
            <a:r>
              <a:rPr lang="ko-KR" altLang="en-US" sz="2000"/>
              <a:t>주행거리로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교체 예상 비용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부품의 시세 데이터 및 최저가 비교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달력으로 점검 날짜 알림 및 기록 입력</a:t>
            </a:r>
            <a:r>
              <a:rPr lang="en-US" altLang="ko-KR" sz="2000"/>
              <a:t>(</a:t>
            </a:r>
            <a:r>
              <a:rPr lang="ko-KR" altLang="en-US" sz="2000"/>
              <a:t>시간으로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└ 달력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달력에 체크 및 메모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가까운 정비소 위치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자동차 관련 소식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별 관리 </a:t>
            </a:r>
            <a:r>
              <a:rPr lang="en-US" altLang="ko-KR" sz="2000"/>
              <a:t>tip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한계점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관련 어플 다수 존재 </a:t>
            </a:r>
            <a:r>
              <a:rPr lang="en-US" altLang="ko-KR" sz="2000"/>
              <a:t>(</a:t>
            </a:r>
            <a:r>
              <a:rPr lang="ko-KR" altLang="en-US" sz="2000"/>
              <a:t>마이클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drivvo,</a:t>
            </a:r>
            <a:r>
              <a:rPr lang="ko-KR" altLang="en-US" sz="2000"/>
              <a:t> 오일나우</a:t>
            </a:r>
            <a:r>
              <a:rPr lang="en-US" altLang="ko-KR" sz="2000"/>
              <a:t>,</a:t>
            </a:r>
            <a:r>
              <a:rPr lang="ko-KR" altLang="en-US" sz="2000"/>
              <a:t> 카닥</a:t>
            </a:r>
            <a:r>
              <a:rPr lang="en-US" altLang="ko-KR" sz="2000"/>
              <a:t>,</a:t>
            </a:r>
            <a:r>
              <a:rPr lang="ko-KR" altLang="en-US" sz="2000"/>
              <a:t> 국민차계부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운전자의 운전 습관에 따라 부품의 마모 상태 달라짐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외제차는 수리가 불가한 경우가 있나</a:t>
            </a:r>
            <a:r>
              <a:rPr lang="en-US" altLang="ko-KR" sz="2000"/>
              <a:t>?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차량과 어플 블루투스 연결 어떻게 할건지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연결 된다면 어떻게 원하는 정보만 받을지</a:t>
            </a:r>
            <a:r>
              <a:rPr lang="en-US" altLang="ko-KR" sz="2000"/>
              <a:t>?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차량과 어플 블루투스 연결로 받아야 하는 정보 </a:t>
            </a:r>
            <a:r>
              <a:rPr lang="en-US" altLang="ko-KR" sz="2000"/>
              <a:t>:</a:t>
            </a:r>
            <a:r>
              <a:rPr lang="ko-KR" altLang="en-US" sz="2000"/>
              <a:t> 주행거리</a:t>
            </a:r>
            <a:r>
              <a:rPr lang="en-US" altLang="ko-KR" sz="2000"/>
              <a:t>,</a:t>
            </a:r>
            <a:r>
              <a:rPr lang="ko-KR" altLang="en-US" sz="2000"/>
              <a:t> 주유량</a:t>
            </a:r>
            <a:r>
              <a:rPr lang="en-US" altLang="ko-KR" sz="2000"/>
              <a:t>,</a:t>
            </a:r>
            <a:r>
              <a:rPr lang="ko-KR" altLang="en-US" sz="2000"/>
              <a:t> 엔진오일</a:t>
            </a:r>
            <a:r>
              <a:rPr lang="en-US" altLang="ko-KR" sz="2000"/>
              <a:t>,</a:t>
            </a:r>
            <a:r>
              <a:rPr lang="ko-KR" altLang="en-US" sz="2000"/>
              <a:t> 냉각수</a:t>
            </a:r>
            <a:endParaRPr lang="ko-KR" altLang="en-US" sz="2000"/>
          </a:p>
          <a:p>
            <a:pPr lvl="0">
              <a:defRPr/>
            </a:pP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차량과 어플 블루투스 연결 어떻게 할건지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연결 된다면 어떻게 원하는 정보만 받을지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차량과 어플 블루투스 연결로 받아야 하는 정보 </a:t>
            </a:r>
            <a:r>
              <a:rPr lang="en-US" altLang="ko-KR"/>
              <a:t>:</a:t>
            </a:r>
            <a:r>
              <a:rPr lang="ko-KR" altLang="en-US"/>
              <a:t> 주행거리</a:t>
            </a:r>
            <a:r>
              <a:rPr lang="en-US" altLang="ko-KR"/>
              <a:t>,</a:t>
            </a:r>
            <a:r>
              <a:rPr lang="ko-KR" altLang="en-US"/>
              <a:t> 주유량</a:t>
            </a:r>
            <a:r>
              <a:rPr lang="en-US" altLang="ko-KR"/>
              <a:t>,</a:t>
            </a:r>
            <a:r>
              <a:rPr lang="ko-KR" altLang="en-US"/>
              <a:t> 엔진오일</a:t>
            </a:r>
            <a:r>
              <a:rPr lang="en-US" altLang="ko-KR"/>
              <a:t>,</a:t>
            </a:r>
            <a:r>
              <a:rPr lang="ko-KR" altLang="en-US"/>
              <a:t> 냉각수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09164" y="1164908"/>
          <a:ext cx="11773286" cy="54174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Grid>
                <a:gridCol w="1291114"/>
                <a:gridCol w="119161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기능적 요구사항</a:t>
            </a:r>
            <a:r>
              <a:rPr lang="en-US" altLang="ko-KR">
                <a:solidFill>
                  <a:schemeClr val="dk1"/>
                </a:solidFill>
              </a:rPr>
              <a:t>(Functional Requirement)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회원가입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아이디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비밀번호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이름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전화번호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생년월일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차종의 정보를 받아야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자리 이상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자리 이하 이어야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자리 이하이거나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사용자 정보를 관리할 </a:t>
            </a:r>
            <a:r>
              <a:rPr lang="en-US" altLang="ko-KR">
                <a:solidFill>
                  <a:schemeClr val="dk1"/>
                </a:solidFill>
              </a:rPr>
              <a:t>DB</a:t>
            </a:r>
            <a:r>
              <a:rPr lang="ko-KR" altLang="en-US">
                <a:solidFill>
                  <a:schemeClr val="dk1"/>
                </a:solidFill>
              </a:rPr>
              <a:t>의 필요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로그인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알맞은 </a:t>
            </a: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로그인에 성공했다면 로그인 버튼이 아닌 로그 아웃버튼을 보여주어야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함수의 계산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할인률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총액의 계산 과정에 오류가 있어선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화면 이동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목차를 만들어 현재화면에서 원하는 화면으로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목차는 모든 페이지에서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화면을 이동할 때 로그인이 해제되지 않아야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날짜를 기록할 수 있도록 다이어리 형식으로 제공해야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부품들의 시세변동을 지속적으로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650158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게시판을 이용하기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글을 삭제하거나 올리기 위한 </a:t>
            </a:r>
            <a:r>
              <a:rPr lang="en-US" altLang="ko-KR" sz="2000">
                <a:solidFill>
                  <a:schemeClr val="dk1"/>
                </a:solidFill>
              </a:rPr>
              <a:t>‘</a:t>
            </a:r>
            <a:r>
              <a:rPr lang="ko-KR" altLang="en-US" sz="2000">
                <a:solidFill>
                  <a:schemeClr val="dk1"/>
                </a:solidFill>
              </a:rPr>
              <a:t>글쓰기</a:t>
            </a:r>
            <a:r>
              <a:rPr lang="en-US" altLang="ko-KR" sz="2000">
                <a:solidFill>
                  <a:schemeClr val="dk1"/>
                </a:solidFill>
              </a:rPr>
              <a:t>’</a:t>
            </a:r>
            <a:r>
              <a:rPr lang="ko-KR" altLang="en-US" sz="2000">
                <a:solidFill>
                  <a:schemeClr val="dk1"/>
                </a:solidFill>
              </a:rPr>
              <a:t>버튼과 </a:t>
            </a:r>
            <a:r>
              <a:rPr lang="en-US" altLang="ko-KR" sz="2000">
                <a:solidFill>
                  <a:schemeClr val="dk1"/>
                </a:solidFill>
              </a:rPr>
              <a:t>“</a:t>
            </a:r>
            <a:r>
              <a:rPr lang="ko-KR" altLang="en-US" sz="2000">
                <a:solidFill>
                  <a:schemeClr val="dk1"/>
                </a:solidFill>
              </a:rPr>
              <a:t>글 삭제</a:t>
            </a:r>
            <a:r>
              <a:rPr lang="en-US" altLang="ko-KR" sz="2000">
                <a:solidFill>
                  <a:schemeClr val="dk1"/>
                </a:solidFill>
              </a:rPr>
              <a:t>”</a:t>
            </a:r>
            <a:r>
              <a:rPr lang="ko-KR" altLang="en-US" sz="2000">
                <a:solidFill>
                  <a:schemeClr val="dk1"/>
                </a:solidFill>
              </a:rPr>
              <a:t> 버튼이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글들은 페이지당 </a:t>
            </a:r>
            <a:r>
              <a:rPr lang="en-US" altLang="ko-KR" sz="2000">
                <a:solidFill>
                  <a:schemeClr val="dk1"/>
                </a:solidFill>
              </a:rPr>
              <a:t>20</a:t>
            </a:r>
            <a:r>
              <a:rPr lang="ko-KR" altLang="en-US" sz="2000">
                <a:solidFill>
                  <a:schemeClr val="dk1"/>
                </a:solidFill>
              </a:rPr>
              <a:t>개씩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채팅방 및 게시판에 들어가기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화면을 들어가게 되면 아이디와 비밀번호의 입력 창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회원가입 버튼과 로그인 버튼이 나와야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주행 거리별 </a:t>
            </a:r>
            <a:r>
              <a:rPr lang="en-US" altLang="ko-KR" sz="2000">
                <a:solidFill>
                  <a:schemeClr val="dk1"/>
                </a:solidFill>
              </a:rPr>
              <a:t>check list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r>
              <a:rPr lang="ko-KR" altLang="en-US" sz="2000">
                <a:solidFill>
                  <a:schemeClr val="dk1"/>
                </a:solidFill>
              </a:rPr>
              <a:t>아이콘을 활용하여 한 눈에 확인하기 쉬워야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주행 거리 정보를 받아 계산하여 부품별 주행 거리 수명에 빼서 알려줘야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정비소 지도정보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정확한 위치의 지도 정보를 받아와야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사라지거나 위치가 바뀐 정보를 수시로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비기능적 요구사항</a:t>
            </a:r>
            <a:r>
              <a:rPr lang="en-US" altLang="ko-KR" sz="2000">
                <a:solidFill>
                  <a:schemeClr val="dk1"/>
                </a:solidFill>
              </a:rPr>
              <a:t>(Non-functional Requirements)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보안성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등록된 사용자만이 자신이 등록한 차량의 정보를 확인해야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외부에서 받아오는 정보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지도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가격 등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r>
              <a:rPr lang="ko-KR" altLang="en-US" sz="2000">
                <a:solidFill>
                  <a:schemeClr val="dk1"/>
                </a:solidFill>
              </a:rPr>
              <a:t>에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예약을 하는 과정에서 사용자가 선택한 지점과 선택된 지점의 정보가 일치해야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DataBase</a:t>
            </a:r>
            <a:r>
              <a:rPr lang="ko-KR" altLang="en-US" sz="2000">
                <a:solidFill>
                  <a:schemeClr val="dk1"/>
                </a:solidFill>
              </a:rPr>
              <a:t>에 저장된 내용들은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2-2.</a:t>
            </a:r>
            <a:r>
              <a:rPr kumimoji="1" lang="ko-KR" altLang="en-US" sz="4800"/>
              <a:t> 요구사항 수집 및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</a:t>
            </a:r>
            <a:endParaRPr kumimoji="1" lang="ko-KR" altLang="en-US" sz="4800"/>
          </a:p>
        </p:txBody>
      </p:sp>
      <p:sp>
        <p:nvSpPr>
          <p:cNvPr id="5" name="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실현성 확인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Main</a:t>
            </a:r>
            <a:r>
              <a:rPr lang="ko-KR" altLang="en-US" sz="2000">
                <a:solidFill>
                  <a:schemeClr val="dk1"/>
                </a:solidFill>
              </a:rPr>
              <a:t>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받아 총 주행거리와 정비가 필요한 목록을 보여줌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자동적으로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로 끌어올 수 있는지</a:t>
            </a:r>
            <a:r>
              <a:rPr lang="en-US" altLang="ko-KR" sz="2000">
                <a:solidFill>
                  <a:schemeClr val="dk1"/>
                </a:solidFill>
              </a:rPr>
              <a:t>?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핵심 검색해봐야 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목록을 구성하여 각 화면에서 원하는 화면으로 전환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Android Studio - Navigation Drawer Activity</a:t>
            </a:r>
            <a:r>
              <a:rPr lang="ko-KR" altLang="en-US" sz="2000">
                <a:solidFill>
                  <a:schemeClr val="dk1"/>
                </a:solidFill>
              </a:rPr>
              <a:t> 활용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 DB</a:t>
            </a:r>
            <a:r>
              <a:rPr lang="ko-KR" altLang="en-US" sz="2000">
                <a:solidFill>
                  <a:schemeClr val="dk1"/>
                </a:solidFill>
              </a:rPr>
              <a:t>을 활용하여 회원 정보 및 차량 정보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채팅창 및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을 활용하여 모든 내용을 저장하여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가장 가까운 정비소 위치 찾기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데이터 부족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웹에서 검색 결과 적당한 결과물 </a:t>
            </a:r>
            <a:r>
              <a:rPr lang="en-US" altLang="ko-KR" sz="2000">
                <a:solidFill>
                  <a:schemeClr val="dk1"/>
                </a:solidFill>
              </a:rPr>
              <a:t>X,</a:t>
            </a:r>
            <a:r>
              <a:rPr lang="ko-KR" altLang="en-US" sz="2000">
                <a:solidFill>
                  <a:schemeClr val="dk1"/>
                </a:solidFill>
              </a:rPr>
              <a:t> 정비소 마다 취급하는 분야가 다른 경우도 있음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실현성 부족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</a:t>
            </a:r>
            <a:endParaRPr kumimoji="1" lang="ko-KR" altLang="en-US" sz="4800"/>
          </a:p>
        </p:txBody>
      </p:sp>
      <p:sp>
        <p:nvSpPr>
          <p:cNvPr id="5" name="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실현성 확인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차량 관련 새소식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취지와 맞지 않는 의견이라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삭제 예정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4850694" algn="l"/>
              </a:tabLst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데이터 흐름도 구상</a:t>
            </a:r>
            <a:endParaRPr kumimoji="1" lang="en-US" altLang="ko-KR" sz="4800"/>
          </a:p>
        </p:txBody>
      </p:sp>
      <p:sp>
        <p:nvSpPr>
          <p:cNvPr id="5" name="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49406"/>
            <a:ext cx="6655024" cy="5508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3.1</a:t>
            </a:r>
            <a:r>
              <a:rPr kumimoji="1" lang="ko-KR" altLang="en-US" sz="4800"/>
              <a:t> 계획 예상 일정 </a:t>
            </a:r>
            <a:r>
              <a:rPr kumimoji="1" lang="en-US" altLang="ko-KR" sz="4800"/>
              <a:t>(</a:t>
            </a:r>
            <a:r>
              <a:rPr kumimoji="1" lang="ko-KR" altLang="en-US" sz="4800"/>
              <a:t>미완</a:t>
            </a:r>
            <a:r>
              <a:rPr kumimoji="1" lang="en-US" altLang="ko-KR" sz="4800"/>
              <a:t>)</a:t>
            </a:r>
            <a:endParaRPr kumimoji="1" lang="en-US" altLang="ko-KR" sz="4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6449" y="1352990"/>
            <a:ext cx="8039100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3712308"/>
            <a:ext cx="12192000" cy="3145691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 altLang="ko-KR"/>
              <a:t>4-1. Menu_Tree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4-2. Flow_Chart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4-3. Sequence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4-4.</a:t>
            </a:r>
            <a:r>
              <a:rPr lang="ko-KR" altLang="en-US"/>
              <a:t> </a:t>
            </a:r>
            <a:r>
              <a:rPr lang="en-US" altLang="ko-KR"/>
              <a:t>Inner Sequence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4-1. Menu_Tree</a:t>
            </a:r>
            <a:endParaRPr kumimoji="1" lang="en-US" altLang="ko-KR" sz="48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0879" y="1367790"/>
            <a:ext cx="8230241" cy="5490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Flow_Chart</a:t>
            </a:r>
            <a:endParaRPr kumimoji="1" lang="en-US" altLang="ko-KR" sz="48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495" y="1333914"/>
            <a:ext cx="8983010" cy="5524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Sequence</a:t>
            </a:r>
            <a:endParaRPr kumimoji="1" lang="en-US" altLang="ko-KR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필요한 기술을 알아본다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차량과 어플 블루투스 연결 어떻게 할건지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연결 된다면 어떻게 원하는 정보만 받을지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차량과 어플 블루투스 연결로 받아야 하는 정보 </a:t>
            </a:r>
            <a:r>
              <a:rPr lang="en-US" altLang="ko-KR"/>
              <a:t>:</a:t>
            </a:r>
            <a:r>
              <a:rPr lang="ko-KR" altLang="en-US"/>
              <a:t> 주행거리</a:t>
            </a:r>
            <a:r>
              <a:rPr lang="en-US" altLang="ko-KR"/>
              <a:t>,</a:t>
            </a:r>
            <a:r>
              <a:rPr lang="ko-KR" altLang="en-US"/>
              <a:t> 주유량</a:t>
            </a:r>
            <a:r>
              <a:rPr lang="en-US" altLang="ko-KR"/>
              <a:t>,</a:t>
            </a:r>
            <a:r>
              <a:rPr lang="ko-KR" altLang="en-US"/>
              <a:t> 엔진오일</a:t>
            </a:r>
            <a:r>
              <a:rPr lang="en-US" altLang="ko-KR"/>
              <a:t>,</a:t>
            </a:r>
            <a:r>
              <a:rPr lang="ko-KR" altLang="en-US"/>
              <a:t> 냉각수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샘플 코드를 수집한다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5. </a:t>
            </a:r>
            <a:r>
              <a:rPr kumimoji="1" lang="ko-KR" altLang="en-US" sz="4800"/>
              <a:t>기능검토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대한 디자인 구상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디자인에 따른 동작을 기술하고 연계 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경쟁 어플들이 다수 존재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  <a:endParaRPr lang="ko-KR" altLang="en-US" sz="1500"/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구현 할 기능들이 너무 단순함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1-3.</a:t>
            </a:r>
            <a:r>
              <a:rPr lang="ko-KR" altLang="en-US"/>
              <a:t> 컴퓨터 견적 추천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visualstudio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부품별 최저가 추천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1-4.</a:t>
            </a:r>
            <a:r>
              <a:rPr lang="ko-KR" altLang="en-US"/>
              <a:t> 주차시 사고발생 알림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  <a:endParaRPr lang="ko-KR" altLang="en-US" sz="1500"/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  <a:endParaRPr lang="ko-KR" altLang="en-US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1-5.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  <a:endParaRPr lang="ko-KR" altLang="en-US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  <a:endParaRPr lang="ko-KR" altLang="en-US" sz="20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1321</ep:Words>
  <ep:PresentationFormat>와이드스크린</ep:PresentationFormat>
  <ep:Paragraphs>228</ep:Paragraphs>
  <ep:Slides>41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ep:HeadingPairs>
  <ep:TitlesOfParts>
    <vt:vector size="42" baseType="lpstr">
      <vt:lpstr>Office 테마</vt:lpstr>
      <vt:lpstr>슬라이드 1</vt:lpstr>
      <vt:lpstr>슬라이드 2</vt:lpstr>
      <vt:lpstr>슬라이드 3</vt:lpstr>
      <vt:lpstr>아이디어 노트</vt:lpstr>
      <vt:lpstr>1-1. 식단 관리 APP</vt:lpstr>
      <vt:lpstr>1-2. 원격 벨소리/진동 변경 APP</vt:lpstr>
      <vt:lpstr>1-3. 컴퓨터 견적 추천</vt:lpstr>
      <vt:lpstr>1-4. 주차시 사고발생 알림</vt:lpstr>
      <vt:lpstr>1-5. 차량 관리 어플 &lt;- 최종 결정</vt:lpstr>
      <vt:lpstr>참고 자료</vt:lpstr>
      <vt:lpstr>슬라이드 11</vt:lpstr>
      <vt:lpstr>슬라이드 12</vt:lpstr>
      <vt:lpstr>슬라이드 13</vt:lpstr>
      <vt:lpstr>제목 : 프로젝트 이름</vt:lpstr>
      <vt:lpstr>2-1. 제품설명</vt:lpstr>
      <vt:lpstr>2-1. 제품설명</vt:lpstr>
      <vt:lpstr>2-1. 제품설명</vt:lpstr>
      <vt:lpstr>슬라이드 18</vt:lpstr>
      <vt:lpstr>2-1. 기능 비교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2021-07-06T08:22:48.898</dcterms:modified>
  <cp:revision>421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