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3" r:id="rId3"/>
    <p:sldId id="287" r:id="rId4"/>
    <p:sldId id="305" r:id="rId5"/>
    <p:sldId id="288" r:id="rId6"/>
    <p:sldId id="296" r:id="rId7"/>
    <p:sldId id="289" r:id="rId8"/>
    <p:sldId id="297" r:id="rId9"/>
    <p:sldId id="290" r:id="rId10"/>
    <p:sldId id="298" r:id="rId11"/>
    <p:sldId id="291" r:id="rId12"/>
    <p:sldId id="299" r:id="rId13"/>
    <p:sldId id="292" r:id="rId14"/>
    <p:sldId id="300" r:id="rId15"/>
    <p:sldId id="306" r:id="rId16"/>
    <p:sldId id="307" r:id="rId17"/>
    <p:sldId id="294" r:id="rId18"/>
    <p:sldId id="302" r:id="rId1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3F3"/>
    <a:srgbClr val="E1A9D1"/>
    <a:srgbClr val="CC6EB1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700" dirty="0">
                  <a:cs typeface="맑은 고딕" charset="-127"/>
                </a:rPr>
                <a:t>Copyright © 2018 by </a:t>
              </a:r>
              <a:r>
                <a:rPr lang="en-US" altLang="ko-KR" sz="700" dirty="0">
                  <a:ea typeface="맑은 고딕" charset="-127"/>
                  <a:cs typeface="맑은 고딕" charset="-127"/>
                </a:rPr>
                <a:t>XionProcess,. Inc. </a:t>
              </a:r>
              <a:r>
                <a:rPr lang="en-US" altLang="ko-KR" sz="700" dirty="0">
                  <a:cs typeface="맑은 고딕" charset="-127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dirty="0">
                  <a:ea typeface="맑은 고딕" charset="-127"/>
                  <a:cs typeface="맑은 고딕" charset="-127"/>
                </a:rPr>
                <a:t>XionProcess,. Inc.</a:t>
              </a:r>
              <a:endParaRPr lang="ko-KR" altLang="en-US" sz="1000" dirty="0">
                <a:ea typeface="맑은 고딕" charset="-127"/>
                <a:cs typeface="맑은 고딕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㈜ 자이온프로세스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698B24D-16C4-40E1-B2C8-7A61D0D44F96}"/>
              </a:ext>
            </a:extLst>
          </p:cNvPr>
          <p:cNvSpPr txBox="1">
            <a:spLocks/>
          </p:cNvSpPr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단기현장 실습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년도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,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 계절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+mj-lt"/>
              <a:ea typeface="맑은 고딕" charset="-127"/>
              <a:cs typeface="맑은 고딕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소 속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학교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과</a:t>
            </a:r>
            <a:br>
              <a:rPr lang="en-US" altLang="ko-KR" dirty="0">
                <a:latin typeface="+mj-lt"/>
                <a:ea typeface="맑은 고딕" charset="-127"/>
                <a:cs typeface="맑은 고딕" charset="-127"/>
              </a:rPr>
            </a:b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이 </a:t>
            </a:r>
            <a:r>
              <a:rPr lang="ko-KR" altLang="en-US" dirty="0" err="1">
                <a:latin typeface="+mj-lt"/>
                <a:ea typeface="맑은 고딕" charset="-127"/>
                <a:cs typeface="맑은 고딕" charset="-127"/>
              </a:rPr>
              <a:t>름</a:t>
            </a: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이름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+mj-lt"/>
              <a:ea typeface="맑은 고딕" charset="-127"/>
              <a:cs typeface="맑은 고딕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학번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맑은 고딕" charset="-127"/>
                <a:cs typeface="맑은 고딕" charset="-127"/>
              </a:rPr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2197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노트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C48653-AEC1-4246-B0FD-9BE0516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개발하고자 하는 아이디어에 대해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614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F4DE-BDA8-4E82-B0E1-CB2362C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아이디어를 어떤 제품으로 만들지에 대해 기술한다</a:t>
            </a:r>
          </a:p>
        </p:txBody>
      </p:sp>
    </p:spTree>
    <p:extLst>
      <p:ext uri="{BB962C8B-B14F-4D97-AF65-F5344CB8AC3E}">
        <p14:creationId xmlns:p14="http://schemas.microsoft.com/office/powerpoint/2010/main" val="16734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7AF6-84B1-4A4B-A5CC-C59F1C4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계획과 일정을 수립한다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0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171</Words>
  <Application>Microsoft Office PowerPoint</Application>
  <PresentationFormat>와이드스크린</PresentationFormat>
  <Paragraphs>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아이디어 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mirhlee</dc:creator>
  <cp:lastModifiedBy>Christopher Robbins</cp:lastModifiedBy>
  <cp:revision>138</cp:revision>
  <cp:lastPrinted>2020-05-19T09:28:54Z</cp:lastPrinted>
  <dcterms:created xsi:type="dcterms:W3CDTF">2020-03-27T01:36:35Z</dcterms:created>
  <dcterms:modified xsi:type="dcterms:W3CDTF">2021-06-22T02:33:37Z</dcterms:modified>
</cp:coreProperties>
</file>