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61" r:id="rId43"/>
    <p:sldId id="337" r:id="rId44"/>
    <p:sldId id="362" r:id="rId45"/>
    <p:sldId id="350" r:id="rId46"/>
    <p:sldId id="368" r:id="rId47"/>
    <p:sldId id="363" r:id="rId48"/>
    <p:sldId id="347" r:id="rId49"/>
    <p:sldId id="369" r:id="rId50"/>
    <p:sldId id="364" r:id="rId51"/>
    <p:sldId id="351" r:id="rId52"/>
    <p:sldId id="370" r:id="rId53"/>
    <p:sldId id="365" r:id="rId54"/>
    <p:sldId id="352" r:id="rId55"/>
    <p:sldId id="371" r:id="rId56"/>
    <p:sldId id="366" r:id="rId57"/>
    <p:sldId id="353" r:id="rId58"/>
    <p:sldId id="373" r:id="rId59"/>
    <p:sldId id="354" r:id="rId60"/>
    <p:sldId id="374" r:id="rId61"/>
    <p:sldId id="375" r:id="rId62"/>
    <p:sldId id="372" r:id="rId63"/>
    <p:sldId id="355" r:id="rId64"/>
    <p:sldId id="382" r:id="rId65"/>
    <p:sldId id="376" r:id="rId66"/>
    <p:sldId id="356" r:id="rId67"/>
    <p:sldId id="383" r:id="rId68"/>
    <p:sldId id="377" r:id="rId69"/>
    <p:sldId id="357" r:id="rId70"/>
    <p:sldId id="378" r:id="rId71"/>
    <p:sldId id="358" r:id="rId72"/>
    <p:sldId id="379" r:id="rId73"/>
    <p:sldId id="359" r:id="rId74"/>
    <p:sldId id="380" r:id="rId75"/>
    <p:sldId id="360" r:id="rId76"/>
    <p:sldId id="381" r:id="rId77"/>
    <p:sldId id="291" r:id="rId78"/>
    <p:sldId id="299" r:id="rId79"/>
    <p:sldId id="292" r:id="rId80"/>
    <p:sldId id="300" r:id="rId81"/>
    <p:sldId id="306" r:id="rId82"/>
    <p:sldId id="307" r:id="rId83"/>
    <p:sldId id="294" r:id="rId84"/>
    <p:sldId id="302" r:id="rId8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096" autoAdjust="0"/>
    <p:restoredTop sz="97979"/>
  </p:normalViewPr>
  <p:slideViewPr>
    <p:cSldViewPr snapToGrid="0">
      <p:cViewPr>
        <p:scale>
          <a:sx n="50" d="100"/>
          <a:sy n="50" d="100"/>
        </p:scale>
        <p:origin x="126" y="61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presProps" Target="presProps.xml"  /><Relationship Id="rId87" Type="http://schemas.openxmlformats.org/officeDocument/2006/relationships/viewProps" Target="viewProps.xml"  /><Relationship Id="rId88" Type="http://schemas.openxmlformats.org/officeDocument/2006/relationships/theme" Target="theme/theme1.xml"  /><Relationship Id="rId89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Relationship Id="rId8" Type="http://schemas.openxmlformats.org/officeDocument/2006/relationships/hyperlink" Target="https://developer.android.com/guide/topics/connectivity/bluetooth?hl=ko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s://hanyeop.tistory.com/212" TargetMode="External" /><Relationship Id="rId7" Type="http://schemas.openxmlformats.org/officeDocument/2006/relationships/hyperlink" Target="http://yoonbumtae.com/?p=3287" TargetMode="External" /><Relationship Id="rId8" Type="http://schemas.openxmlformats.org/officeDocument/2006/relationships/hyperlink" Target="https://onecutwook.tistory.com/23" TargetMode="External" /><Relationship Id="rId9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8"/>
              </a:rPr>
              <a:t>https://developer.android.com/guide/topics/connectivity/bluetooth?hl=ko</a:t>
            </a:r>
            <a:r>
              <a:rPr lang="ko-KR" altLang="en-US" b="0" i="0" u="sng" strike="noStrike"/>
              <a:t> </a:t>
            </a:r>
            <a:r>
              <a:rPr lang="en-US" altLang="ko-KR" b="0" i="0" u="sng" strike="noStrike"/>
              <a:t>-</a:t>
            </a:r>
            <a:r>
              <a:rPr lang="ko-KR" altLang="en-US" b="0" i="0" u="sng" strike="noStrike"/>
              <a:t> 연결관리</a:t>
            </a:r>
            <a:r>
              <a:rPr lang="en-US" altLang="ko-KR" b="0" i="0" u="sng" strike="noStrike"/>
              <a:t>/</a:t>
            </a:r>
            <a:r>
              <a:rPr lang="ko-KR" altLang="en-US" b="0" i="0" u="sng" strike="noStrike"/>
              <a:t>데이터 전송 방법</a:t>
            </a:r>
            <a:endParaRPr lang="ko-KR" alt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6"/>
              </a:rPr>
              <a:t>https://hanyeop.tistory.com/212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https://onecutwook.tistory.com/23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9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487" y="1349407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15565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33501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53139" y="164003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1589931" y="5231968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2561481" y="5231968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3825131" y="523196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3404662" y="1323976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5" name=""/>
          <p:cNvSpPr/>
          <p:nvPr/>
        </p:nvSpPr>
        <p:spPr>
          <a:xfrm>
            <a:off x="7267326" y="1630509"/>
            <a:ext cx="1167298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9073421" y="444811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7" name=""/>
          <p:cNvCxnSpPr>
            <a:stCxn id="70" idx="6"/>
            <a:endCxn id="52" idx="1"/>
          </p:cNvCxnSpPr>
          <p:nvPr/>
        </p:nvCxnSpPr>
        <p:spPr>
          <a:xfrm rot="5400000" flipH="1" flipV="1">
            <a:off x="8094238" y="3941418"/>
            <a:ext cx="1231912" cy="73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81"/>
          <p:cNvSpPr/>
          <p:nvPr/>
        </p:nvSpPr>
        <p:spPr>
          <a:xfrm>
            <a:off x="9101729" y="157896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9" name=""/>
          <p:cNvCxnSpPr>
            <a:stCxn id="75" idx="6"/>
            <a:endCxn id="48" idx="1"/>
          </p:cNvCxnSpPr>
          <p:nvPr/>
        </p:nvCxnSpPr>
        <p:spPr>
          <a:xfrm flipV="1">
            <a:off x="8423772" y="1842021"/>
            <a:ext cx="677957" cy="9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81"/>
          <p:cNvSpPr/>
          <p:nvPr/>
        </p:nvSpPr>
        <p:spPr>
          <a:xfrm>
            <a:off x="-3175" y="16011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 유무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81"/>
          <p:cNvSpPr/>
          <p:nvPr/>
        </p:nvSpPr>
        <p:spPr>
          <a:xfrm>
            <a:off x="9076784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라디오 버튼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3" name=""/>
          <p:cNvCxnSpPr>
            <a:stCxn id="57" idx="2"/>
            <a:endCxn id="69" idx="3"/>
          </p:cNvCxnSpPr>
          <p:nvPr/>
        </p:nvCxnSpPr>
        <p:spPr>
          <a:xfrm rot="10800000">
            <a:off x="3093445" y="3692052"/>
            <a:ext cx="2102738" cy="60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81"/>
          <p:cNvSpPr/>
          <p:nvPr/>
        </p:nvSpPr>
        <p:spPr>
          <a:xfrm>
            <a:off x="0" y="25536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보여주기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***********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타원 46"/>
          <p:cNvSpPr/>
          <p:nvPr/>
        </p:nvSpPr>
        <p:spPr>
          <a:xfrm>
            <a:off x="5196183" y="4029619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4493713" y="1673646"/>
            <a:ext cx="2733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5248570" y="2279400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5231902" y="2888084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5198564" y="3419475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"/>
          <p:cNvCxnSpPr>
            <a:stCxn id="59" idx="2"/>
            <a:endCxn id="56" idx="3"/>
          </p:cNvCxnSpPr>
          <p:nvPr/>
        </p:nvCxnSpPr>
        <p:spPr>
          <a:xfrm rot="10800000" flipV="1">
            <a:off x="3090271" y="2545095"/>
            <a:ext cx="2158299" cy="27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2"/>
            <a:endCxn id="56" idx="3"/>
          </p:cNvCxnSpPr>
          <p:nvPr/>
        </p:nvCxnSpPr>
        <p:spPr>
          <a:xfrm rot="10800000">
            <a:off x="3090271" y="2816697"/>
            <a:ext cx="2141631" cy="33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61" idx="6"/>
            <a:endCxn id="68" idx="1"/>
          </p:cNvCxnSpPr>
          <p:nvPr/>
        </p:nvCxnSpPr>
        <p:spPr>
          <a:xfrm rot="5400000" flipH="1" flipV="1">
            <a:off x="8162374" y="2770763"/>
            <a:ext cx="1040868" cy="78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8" idx="2"/>
            <a:endCxn id="51" idx="3"/>
          </p:cNvCxnSpPr>
          <p:nvPr/>
        </p:nvCxnSpPr>
        <p:spPr>
          <a:xfrm rot="10800000">
            <a:off x="3087096" y="1864196"/>
            <a:ext cx="1406617" cy="75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9076783" y="238125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범위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한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영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81"/>
          <p:cNvSpPr/>
          <p:nvPr/>
        </p:nvSpPr>
        <p:spPr>
          <a:xfrm>
            <a:off x="3174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타원 46"/>
          <p:cNvSpPr/>
          <p:nvPr/>
        </p:nvSpPr>
        <p:spPr>
          <a:xfrm>
            <a:off x="6443958" y="4658269"/>
            <a:ext cx="1899645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81"/>
          <p:cNvSpPr/>
          <p:nvPr/>
        </p:nvSpPr>
        <p:spPr>
          <a:xfrm>
            <a:off x="6694" y="54643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사용 </a:t>
            </a:r>
            <a:r>
              <a:rPr lang="en-US" altLang="ko-KR" sz="1000">
                <a:solidFill>
                  <a:schemeClr val="tx1"/>
                </a:solidFill>
              </a:rPr>
              <a:t>X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2" name="타원 46"/>
          <p:cNvSpPr/>
          <p:nvPr/>
        </p:nvSpPr>
        <p:spPr>
          <a:xfrm>
            <a:off x="4550864" y="5831681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3" name=""/>
          <p:cNvCxnSpPr>
            <a:stCxn id="72" idx="2"/>
            <a:endCxn id="71" idx="3"/>
          </p:cNvCxnSpPr>
          <p:nvPr/>
        </p:nvCxnSpPr>
        <p:spPr>
          <a:xfrm rot="10800000">
            <a:off x="3096965" y="5727426"/>
            <a:ext cx="1453899" cy="36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46"/>
          <p:cNvSpPr/>
          <p:nvPr/>
        </p:nvSpPr>
        <p:spPr>
          <a:xfrm>
            <a:off x="7262314" y="1667296"/>
            <a:ext cx="1161457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4999881" y="5222443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5971431" y="5222443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8" name=""/>
          <p:cNvSpPr/>
          <p:nvPr/>
        </p:nvSpPr>
        <p:spPr>
          <a:xfrm>
            <a:off x="7235081" y="521291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타원 46"/>
          <p:cNvSpPr/>
          <p:nvPr/>
        </p:nvSpPr>
        <p:spPr>
          <a:xfrm>
            <a:off x="6017714" y="5250656"/>
            <a:ext cx="2352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>
            <a:stCxn id="66" idx="6"/>
            <a:endCxn id="46" idx="1"/>
          </p:cNvCxnSpPr>
          <p:nvPr/>
        </p:nvCxnSpPr>
        <p:spPr>
          <a:xfrm rot="5400000" flipH="1" flipV="1">
            <a:off x="8319013" y="4761945"/>
            <a:ext cx="805189" cy="703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525" y="439340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010/011/016/017/018/019</a:t>
            </a:r>
            <a:r>
              <a:rPr lang="ko-KR" altLang="en-US" sz="1000">
                <a:solidFill>
                  <a:schemeClr val="tx1"/>
                </a:solidFill>
              </a:rPr>
              <a:t> 등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타원 46"/>
          <p:cNvSpPr/>
          <p:nvPr/>
        </p:nvSpPr>
        <p:spPr>
          <a:xfrm>
            <a:off x="5003301" y="5217862"/>
            <a:ext cx="970958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4" name=""/>
          <p:cNvCxnSpPr>
            <a:stCxn id="83" idx="2"/>
            <a:endCxn id="82" idx="3"/>
          </p:cNvCxnSpPr>
          <p:nvPr/>
        </p:nvCxnSpPr>
        <p:spPr>
          <a:xfrm rot="10800000">
            <a:off x="3099796" y="4656458"/>
            <a:ext cx="1903505" cy="82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301194" cy="3511491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4164541" y="129222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Home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11276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5" name="직사각형 81"/>
          <p:cNvSpPr/>
          <p:nvPr/>
        </p:nvSpPr>
        <p:spPr>
          <a:xfrm>
            <a:off x="9101729" y="225068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6" name="타원 46"/>
          <p:cNvSpPr/>
          <p:nvPr/>
        </p:nvSpPr>
        <p:spPr>
          <a:xfrm>
            <a:off x="5693864" y="2054646"/>
            <a:ext cx="2104433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"/>
          <p:cNvCxnSpPr>
            <a:stCxn id="36" idx="6"/>
            <a:endCxn id="35" idx="1"/>
          </p:cNvCxnSpPr>
          <p:nvPr/>
        </p:nvCxnSpPr>
        <p:spPr>
          <a:xfrm>
            <a:off x="7798297" y="2263191"/>
            <a:ext cx="1303431" cy="25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81"/>
          <p:cNvSpPr/>
          <p:nvPr/>
        </p:nvSpPr>
        <p:spPr>
          <a:xfrm>
            <a:off x="9101729" y="382555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차량 대표 이미지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차종에 따른 대표 이미지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81"/>
          <p:cNvSpPr/>
          <p:nvPr/>
        </p:nvSpPr>
        <p:spPr>
          <a:xfrm>
            <a:off x="7144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81"/>
          <p:cNvSpPr/>
          <p:nvPr/>
        </p:nvSpPr>
        <p:spPr>
          <a:xfrm>
            <a:off x="4762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101729" y="540346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0" y="547172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4" name=""/>
          <p:cNvCxnSpPr>
            <a:stCxn id="59" idx="6"/>
            <a:endCxn id="42" idx="1"/>
          </p:cNvCxnSpPr>
          <p:nvPr/>
        </p:nvCxnSpPr>
        <p:spPr>
          <a:xfrm rot="16200000" flipH="1">
            <a:off x="7701951" y="4266738"/>
            <a:ext cx="1784255" cy="101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60" idx="6"/>
            <a:endCxn id="42" idx="1"/>
          </p:cNvCxnSpPr>
          <p:nvPr/>
        </p:nvCxnSpPr>
        <p:spPr>
          <a:xfrm>
            <a:off x="8024516" y="5647958"/>
            <a:ext cx="1077212" cy="1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61" idx="0"/>
            <a:endCxn id="43" idx="3"/>
          </p:cNvCxnSpPr>
          <p:nvPr/>
        </p:nvCxnSpPr>
        <p:spPr>
          <a:xfrm rot="10800000">
            <a:off x="3090271" y="5734778"/>
            <a:ext cx="2981916" cy="460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endCxn id="38" idx="1"/>
          </p:cNvCxnSpPr>
          <p:nvPr/>
        </p:nvCxnSpPr>
        <p:spPr>
          <a:xfrm>
            <a:off x="6257926" y="3152775"/>
            <a:ext cx="2843802" cy="93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55" idx="2"/>
            <a:endCxn id="39" idx="0"/>
          </p:cNvCxnSpPr>
          <p:nvPr/>
        </p:nvCxnSpPr>
        <p:spPr>
          <a:xfrm rot="10800000" flipV="1">
            <a:off x="1552279" y="1627397"/>
            <a:ext cx="1862727" cy="4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54" idx="2"/>
            <a:endCxn id="39" idx="0"/>
          </p:cNvCxnSpPr>
          <p:nvPr/>
        </p:nvCxnSpPr>
        <p:spPr>
          <a:xfrm rot="10800000" flipV="1">
            <a:off x="1552279" y="1665497"/>
            <a:ext cx="3043827" cy="41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46"/>
          <p:cNvSpPr/>
          <p:nvPr/>
        </p:nvSpPr>
        <p:spPr>
          <a:xfrm>
            <a:off x="4596107" y="1456952"/>
            <a:ext cx="1806777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3415007" y="1418852"/>
            <a:ext cx="1104308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12626" y="2083221"/>
            <a:ext cx="1116214" cy="63818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8" name=""/>
          <p:cNvCxnSpPr>
            <a:stCxn id="57" idx="3"/>
            <a:endCxn id="40" idx="3"/>
          </p:cNvCxnSpPr>
          <p:nvPr/>
        </p:nvCxnSpPr>
        <p:spPr>
          <a:xfrm rot="5400000">
            <a:off x="3066561" y="2656417"/>
            <a:ext cx="538001" cy="48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46"/>
          <p:cNvSpPr/>
          <p:nvPr/>
        </p:nvSpPr>
        <p:spPr>
          <a:xfrm>
            <a:off x="6970214" y="3640559"/>
            <a:ext cx="1116214" cy="4834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7086896" y="5447928"/>
            <a:ext cx="93762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3400721" y="6195641"/>
            <a:ext cx="5342933" cy="6623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46"/>
          <p:cNvSpPr/>
          <p:nvPr/>
        </p:nvSpPr>
        <p:spPr>
          <a:xfrm>
            <a:off x="5512890" y="4631160"/>
            <a:ext cx="2449715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5379540" y="5188372"/>
            <a:ext cx="240209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4" name=""/>
          <p:cNvCxnSpPr>
            <a:stCxn id="63" idx="2"/>
            <a:endCxn id="65" idx="3"/>
          </p:cNvCxnSpPr>
          <p:nvPr/>
        </p:nvCxnSpPr>
        <p:spPr>
          <a:xfrm rot="10800000">
            <a:off x="3090271" y="4885210"/>
            <a:ext cx="2289269" cy="50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0" y="46221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9525" y="388158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62" idx="2"/>
            <a:endCxn id="66" idx="3"/>
          </p:cNvCxnSpPr>
          <p:nvPr/>
        </p:nvCxnSpPr>
        <p:spPr>
          <a:xfrm rot="10800000">
            <a:off x="3099796" y="4144640"/>
            <a:ext cx="2413094" cy="686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9120779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얻은 정보를 이용하여 연산하고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70" idx="6"/>
            <a:endCxn id="68" idx="1"/>
          </p:cNvCxnSpPr>
          <p:nvPr/>
        </p:nvCxnSpPr>
        <p:spPr>
          <a:xfrm>
            <a:off x="7950697" y="2760872"/>
            <a:ext cx="1170081" cy="66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46"/>
          <p:cNvSpPr/>
          <p:nvPr/>
        </p:nvSpPr>
        <p:spPr>
          <a:xfrm>
            <a:off x="5512889" y="2457077"/>
            <a:ext cx="2437808" cy="6075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7612590" y="131127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Home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2" name="직사각형 81"/>
          <p:cNvSpPr/>
          <p:nvPr/>
        </p:nvSpPr>
        <p:spPr>
          <a:xfrm>
            <a:off x="9089483" y="16502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타원 46"/>
          <p:cNvSpPr/>
          <p:nvPr/>
        </p:nvSpPr>
        <p:spPr>
          <a:xfrm>
            <a:off x="7697174" y="1394359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4" name=""/>
          <p:cNvCxnSpPr>
            <a:stCxn id="73" idx="6"/>
            <a:endCxn id="72" idx="1"/>
          </p:cNvCxnSpPr>
          <p:nvPr/>
        </p:nvCxnSpPr>
        <p:spPr>
          <a:xfrm>
            <a:off x="8551451" y="1643725"/>
            <a:ext cx="538031" cy="2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65749" y="1349374"/>
            <a:ext cx="68262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차량의 기본 정보를 요약해서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사용자의 보험정보를 요약해서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사용자의 방문 기록 및 메모를 요약하여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225636" y="135355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타원 55"/>
          <p:cNvSpPr/>
          <p:nvPr/>
        </p:nvSpPr>
        <p:spPr>
          <a:xfrm>
            <a:off x="4724400" y="20947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55"/>
          <p:cNvSpPr/>
          <p:nvPr/>
        </p:nvSpPr>
        <p:spPr>
          <a:xfrm>
            <a:off x="4689763" y="4276863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603171" y="54545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65749" y="1349374"/>
            <a:ext cx="68262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82839" y="1398248"/>
            <a:ext cx="2617469" cy="545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3423708" y="5395914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7683500" y="134699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089483" y="16502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9099008" y="25979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4763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2381" y="369210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text?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9096627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81"/>
          <p:cNvSpPr/>
          <p:nvPr/>
        </p:nvSpPr>
        <p:spPr>
          <a:xfrm>
            <a:off x="9096627" y="421537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0" y="45765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3289821" y="14025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7782899" y="1432459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7116150" y="36504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7129757" y="4657352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6898435" y="4208315"/>
            <a:ext cx="854277" cy="3626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46"/>
          <p:cNvSpPr/>
          <p:nvPr/>
        </p:nvSpPr>
        <p:spPr>
          <a:xfrm>
            <a:off x="3401401" y="4191987"/>
            <a:ext cx="1480206" cy="6756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7374685" y="5677888"/>
            <a:ext cx="636563" cy="4715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3469435" y="5432959"/>
            <a:ext cx="1847599" cy="6484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0" name=""/>
          <p:cNvCxnSpPr>
            <a:stCxn id="51" idx="2"/>
            <a:endCxn id="44" idx="0"/>
          </p:cNvCxnSpPr>
          <p:nvPr/>
        </p:nvCxnSpPr>
        <p:spPr>
          <a:xfrm rot="10800000" flipV="1">
            <a:off x="1549898" y="1651889"/>
            <a:ext cx="1739922" cy="42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53" idx="6"/>
            <a:endCxn id="46" idx="1"/>
          </p:cNvCxnSpPr>
          <p:nvPr/>
        </p:nvCxnSpPr>
        <p:spPr>
          <a:xfrm flipV="1">
            <a:off x="7970426" y="3692052"/>
            <a:ext cx="1126199" cy="20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7" idx="6"/>
            <a:endCxn id="43" idx="1"/>
          </p:cNvCxnSpPr>
          <p:nvPr/>
        </p:nvCxnSpPr>
        <p:spPr>
          <a:xfrm>
            <a:off x="7979103" y="2777711"/>
            <a:ext cx="1119905" cy="83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52" idx="6"/>
            <a:endCxn id="42" idx="1"/>
          </p:cNvCxnSpPr>
          <p:nvPr/>
        </p:nvCxnSpPr>
        <p:spPr>
          <a:xfrm>
            <a:off x="8637176" y="1681825"/>
            <a:ext cx="452306" cy="23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56" idx="1"/>
            <a:endCxn id="45" idx="3"/>
          </p:cNvCxnSpPr>
          <p:nvPr/>
        </p:nvCxnSpPr>
        <p:spPr>
          <a:xfrm rot="10800000">
            <a:off x="3092652" y="3955161"/>
            <a:ext cx="525520" cy="33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4" idx="6"/>
            <a:endCxn id="67" idx="1"/>
          </p:cNvCxnSpPr>
          <p:nvPr/>
        </p:nvCxnSpPr>
        <p:spPr>
          <a:xfrm>
            <a:off x="7984034" y="4906718"/>
            <a:ext cx="1115314" cy="35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55" idx="6"/>
            <a:endCxn id="47" idx="1"/>
          </p:cNvCxnSpPr>
          <p:nvPr/>
        </p:nvCxnSpPr>
        <p:spPr>
          <a:xfrm>
            <a:off x="7752712" y="4389646"/>
            <a:ext cx="1343914" cy="8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81"/>
          <p:cNvSpPr/>
          <p:nvPr/>
        </p:nvSpPr>
        <p:spPr>
          <a:xfrm>
            <a:off x="9099348" y="499370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81"/>
          <p:cNvSpPr/>
          <p:nvPr/>
        </p:nvSpPr>
        <p:spPr>
          <a:xfrm>
            <a:off x="9101729" y="57859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58" idx="6"/>
            <a:endCxn id="68" idx="1"/>
          </p:cNvCxnSpPr>
          <p:nvPr/>
        </p:nvCxnSpPr>
        <p:spPr>
          <a:xfrm>
            <a:off x="8011248" y="5913647"/>
            <a:ext cx="1090480" cy="13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9" idx="0"/>
            <a:endCxn id="48" idx="3"/>
          </p:cNvCxnSpPr>
          <p:nvPr/>
        </p:nvCxnSpPr>
        <p:spPr>
          <a:xfrm rot="10800000">
            <a:off x="3090271" y="4839627"/>
            <a:ext cx="1302963" cy="59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46"/>
          <p:cNvSpPr/>
          <p:nvPr/>
        </p:nvSpPr>
        <p:spPr>
          <a:xfrm>
            <a:off x="3437174" y="6235023"/>
            <a:ext cx="5341699" cy="6229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81"/>
          <p:cNvSpPr/>
          <p:nvPr/>
        </p:nvSpPr>
        <p:spPr>
          <a:xfrm>
            <a:off x="26054" y="53406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3" name=""/>
          <p:cNvCxnSpPr>
            <a:stCxn id="71" idx="2"/>
            <a:endCxn id="72" idx="2"/>
          </p:cNvCxnSpPr>
          <p:nvPr/>
        </p:nvCxnSpPr>
        <p:spPr>
          <a:xfrm rot="10800000">
            <a:off x="1571189" y="5866777"/>
            <a:ext cx="1865984" cy="67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10938" y="1349374"/>
            <a:ext cx="6881061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정보를 자세하게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옵션의 경우 아이콘으로 표시 약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개 옵션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체크박스를 이용하여 입력 받은 값들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총 주행거리와 주유에 대한 정보를 블루투스를 통해 입력 받아 연비를 계산하고 계산 결과를 토대로 주행가능거리 계산하여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4480" y="1310640"/>
            <a:ext cx="5844540" cy="5550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9094585" y="268995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-21291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-23673" y="429989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9101729" y="42782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 저장된 값과 관련 값들을 연산하여 보여줌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5" idx="6"/>
            <a:endCxn id="41" idx="0"/>
          </p:cNvCxnSpPr>
          <p:nvPr/>
        </p:nvCxnSpPr>
        <p:spPr>
          <a:xfrm>
            <a:off x="8738721" y="1691860"/>
            <a:ext cx="1900999" cy="998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64" idx="4"/>
            <a:endCxn id="44" idx="0"/>
          </p:cNvCxnSpPr>
          <p:nvPr/>
        </p:nvCxnSpPr>
        <p:spPr>
          <a:xfrm rot="10800000" flipV="1">
            <a:off x="1521462" y="3428999"/>
            <a:ext cx="4179931" cy="87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7" idx="0"/>
            <a:endCxn id="45" idx="1"/>
          </p:cNvCxnSpPr>
          <p:nvPr/>
        </p:nvCxnSpPr>
        <p:spPr>
          <a:xfrm flipV="1">
            <a:off x="6905624" y="4541300"/>
            <a:ext cx="2196104" cy="52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371295" y="1407286"/>
            <a:ext cx="769232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5127977" y="5062504"/>
            <a:ext cx="3555294" cy="9930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6" idx="4"/>
            <a:endCxn id="43" idx="0"/>
          </p:cNvCxnSpPr>
          <p:nvPr/>
        </p:nvCxnSpPr>
        <p:spPr>
          <a:xfrm rot="10800000" flipV="1">
            <a:off x="1523844" y="1924048"/>
            <a:ext cx="2232067" cy="978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46"/>
          <p:cNvSpPr/>
          <p:nvPr/>
        </p:nvSpPr>
        <p:spPr>
          <a:xfrm>
            <a:off x="3437174" y="6187396"/>
            <a:ext cx="5325823" cy="6706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81"/>
          <p:cNvSpPr/>
          <p:nvPr/>
        </p:nvSpPr>
        <p:spPr>
          <a:xfrm>
            <a:off x="0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1" name=""/>
          <p:cNvCxnSpPr>
            <a:stCxn id="69" idx="2"/>
            <a:endCxn id="70" idx="2"/>
          </p:cNvCxnSpPr>
          <p:nvPr/>
        </p:nvCxnSpPr>
        <p:spPr>
          <a:xfrm rot="10800000">
            <a:off x="1545135" y="5660401"/>
            <a:ext cx="1892038" cy="86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사용자 보험에 대한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0930" y="1418017"/>
            <a:ext cx="2865119" cy="543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5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-21291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9108873" y="53418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8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타원 46"/>
          <p:cNvSpPr/>
          <p:nvPr/>
        </p:nvSpPr>
        <p:spPr>
          <a:xfrm>
            <a:off x="3426063" y="2128805"/>
            <a:ext cx="5222169" cy="39219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364151" y="1412048"/>
            <a:ext cx="88829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>
            <a:stCxn id="52" idx="2"/>
            <a:endCxn id="41" idx="0"/>
          </p:cNvCxnSpPr>
          <p:nvPr/>
        </p:nvCxnSpPr>
        <p:spPr>
          <a:xfrm rot="10800000" flipV="1">
            <a:off x="1523844" y="1670429"/>
            <a:ext cx="1840307" cy="123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48" idx="4"/>
            <a:endCxn id="39" idx="0"/>
          </p:cNvCxnSpPr>
          <p:nvPr/>
        </p:nvCxnSpPr>
        <p:spPr>
          <a:xfrm>
            <a:off x="7770698" y="1950241"/>
            <a:ext cx="2876165" cy="1478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1" idx="6"/>
            <a:endCxn id="44" idx="0"/>
          </p:cNvCxnSpPr>
          <p:nvPr/>
        </p:nvCxnSpPr>
        <p:spPr>
          <a:xfrm>
            <a:off x="8648232" y="4089780"/>
            <a:ext cx="2005776" cy="125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81"/>
          <p:cNvSpPr/>
          <p:nvPr/>
        </p:nvSpPr>
        <p:spPr>
          <a:xfrm>
            <a:off x="9101729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타원 46"/>
          <p:cNvSpPr/>
          <p:nvPr/>
        </p:nvSpPr>
        <p:spPr>
          <a:xfrm>
            <a:off x="3453051" y="6171522"/>
            <a:ext cx="5405197" cy="68647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81"/>
          <p:cNvSpPr/>
          <p:nvPr/>
        </p:nvSpPr>
        <p:spPr>
          <a:xfrm>
            <a:off x="0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0" name=""/>
          <p:cNvCxnSpPr>
            <a:stCxn id="56" idx="2"/>
            <a:endCxn id="59" idx="2"/>
          </p:cNvCxnSpPr>
          <p:nvPr/>
        </p:nvCxnSpPr>
        <p:spPr>
          <a:xfrm rot="10800000">
            <a:off x="1545135" y="5660401"/>
            <a:ext cx="1907916" cy="854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방문했던 정비소에 대한 기록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위치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 내역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해당 차량에 대한 메모 및 정비사항을 메모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0410" y="1415701"/>
            <a:ext cx="2716530" cy="544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449637" y="4012912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3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104486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-2381" y="258280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-4763" y="377443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0" y="466263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회원이 입력한 메모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478451" y="4002848"/>
            <a:ext cx="1007358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3547507" y="2119281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3378438" y="1390616"/>
            <a:ext cx="947826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"/>
          <p:cNvCxnSpPr>
            <a:stCxn id="54" idx="2"/>
            <a:endCxn id="44" idx="0"/>
          </p:cNvCxnSpPr>
          <p:nvPr/>
        </p:nvCxnSpPr>
        <p:spPr>
          <a:xfrm rot="10800000" flipV="1">
            <a:off x="1542754" y="1648997"/>
            <a:ext cx="1835683" cy="93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51" idx="6"/>
            <a:endCxn id="42" idx="0"/>
          </p:cNvCxnSpPr>
          <p:nvPr/>
        </p:nvCxnSpPr>
        <p:spPr>
          <a:xfrm>
            <a:off x="8738721" y="1691860"/>
            <a:ext cx="1910901" cy="173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53" idx="4"/>
            <a:endCxn id="45" idx="0"/>
          </p:cNvCxnSpPr>
          <p:nvPr/>
        </p:nvCxnSpPr>
        <p:spPr>
          <a:xfrm rot="10800000" flipV="1">
            <a:off x="1540372" y="2636043"/>
            <a:ext cx="2975157" cy="113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52" idx="4"/>
            <a:endCxn id="50" idx="3"/>
          </p:cNvCxnSpPr>
          <p:nvPr/>
        </p:nvCxnSpPr>
        <p:spPr>
          <a:xfrm rot="10800000" flipV="1">
            <a:off x="3090271" y="4519610"/>
            <a:ext cx="891859" cy="40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46"/>
          <p:cNvSpPr/>
          <p:nvPr/>
        </p:nvSpPr>
        <p:spPr>
          <a:xfrm>
            <a:off x="3484799" y="6282647"/>
            <a:ext cx="5278199" cy="5753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81"/>
          <p:cNvSpPr/>
          <p:nvPr/>
        </p:nvSpPr>
        <p:spPr>
          <a:xfrm>
            <a:off x="9101729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5" name=""/>
          <p:cNvCxnSpPr>
            <a:stCxn id="59" idx="6"/>
            <a:endCxn id="64" idx="2"/>
          </p:cNvCxnSpPr>
          <p:nvPr/>
        </p:nvCxnSpPr>
        <p:spPr>
          <a:xfrm flipV="1">
            <a:off x="8762998" y="5660401"/>
            <a:ext cx="1883866" cy="9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평점 및 리뷰를 작성할 수 있고 결과를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오너들의 평균 연비를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리콜 사례에 대한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게시판의 대표글들을 간략히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0" y="5346411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1482247" y="203234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4960042" y="21513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5003489" y="54445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51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3423708" y="5346412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7" name="직사각형 81"/>
          <p:cNvSpPr/>
          <p:nvPr/>
        </p:nvSpPr>
        <p:spPr>
          <a:xfrm>
            <a:off x="9101729" y="156838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81"/>
          <p:cNvSpPr/>
          <p:nvPr/>
        </p:nvSpPr>
        <p:spPr>
          <a:xfrm>
            <a:off x="9101729" y="26494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81"/>
          <p:cNvSpPr/>
          <p:nvPr/>
        </p:nvSpPr>
        <p:spPr>
          <a:xfrm>
            <a:off x="-21291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0" name="직사각형 81"/>
          <p:cNvSpPr/>
          <p:nvPr/>
        </p:nvSpPr>
        <p:spPr>
          <a:xfrm>
            <a:off x="-23673" y="371407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Rating Bar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직사각형 81"/>
          <p:cNvSpPr/>
          <p:nvPr/>
        </p:nvSpPr>
        <p:spPr>
          <a:xfrm>
            <a:off x="9101729" y="36763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4" name=""/>
          <p:cNvCxnSpPr>
            <a:stCxn id="68" idx="2"/>
            <a:endCxn id="59" idx="0"/>
          </p:cNvCxnSpPr>
          <p:nvPr/>
        </p:nvCxnSpPr>
        <p:spPr>
          <a:xfrm rot="10800000" flipV="1">
            <a:off x="1523844" y="1665667"/>
            <a:ext cx="1847451" cy="34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9101729" y="466423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9101729" y="562791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7" name="직사각형 81"/>
          <p:cNvSpPr/>
          <p:nvPr/>
        </p:nvSpPr>
        <p:spPr>
          <a:xfrm>
            <a:off x="-733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타원 46"/>
          <p:cNvSpPr/>
          <p:nvPr/>
        </p:nvSpPr>
        <p:spPr>
          <a:xfrm>
            <a:off x="3371295" y="1407286"/>
            <a:ext cx="769232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46"/>
          <p:cNvSpPr/>
          <p:nvPr/>
        </p:nvSpPr>
        <p:spPr>
          <a:xfrm>
            <a:off x="3407277" y="2004186"/>
            <a:ext cx="1531231" cy="4109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타원 46"/>
          <p:cNvSpPr/>
          <p:nvPr/>
        </p:nvSpPr>
        <p:spPr>
          <a:xfrm>
            <a:off x="3464427" y="2527003"/>
            <a:ext cx="2229731" cy="5590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타원 46"/>
          <p:cNvSpPr/>
          <p:nvPr/>
        </p:nvSpPr>
        <p:spPr>
          <a:xfrm>
            <a:off x="3390344" y="3128285"/>
            <a:ext cx="2547231" cy="654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5" name=""/>
          <p:cNvCxnSpPr>
            <a:stCxn id="73" idx="3"/>
            <a:endCxn id="60" idx="0"/>
          </p:cNvCxnSpPr>
          <p:nvPr/>
        </p:nvCxnSpPr>
        <p:spPr>
          <a:xfrm rot="10800000" flipV="1">
            <a:off x="1521462" y="3004221"/>
            <a:ext cx="2269502" cy="70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69" idx="3"/>
            <a:endCxn id="67" idx="0"/>
          </p:cNvCxnSpPr>
          <p:nvPr/>
        </p:nvCxnSpPr>
        <p:spPr>
          <a:xfrm rot="10800000" flipV="1">
            <a:off x="1537796" y="2354936"/>
            <a:ext cx="2093724" cy="547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74" idx="6"/>
            <a:endCxn id="62" idx="1"/>
          </p:cNvCxnSpPr>
          <p:nvPr/>
        </p:nvCxnSpPr>
        <p:spPr>
          <a:xfrm>
            <a:off x="5937575" y="3455458"/>
            <a:ext cx="3164152" cy="48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46"/>
          <p:cNvSpPr/>
          <p:nvPr/>
        </p:nvSpPr>
        <p:spPr>
          <a:xfrm>
            <a:off x="7162244" y="2090059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타원 46"/>
          <p:cNvSpPr/>
          <p:nvPr/>
        </p:nvSpPr>
        <p:spPr>
          <a:xfrm>
            <a:off x="7171769" y="1409022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46"/>
          <p:cNvSpPr/>
          <p:nvPr/>
        </p:nvSpPr>
        <p:spPr>
          <a:xfrm>
            <a:off x="7183675" y="2881810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46"/>
          <p:cNvSpPr/>
          <p:nvPr/>
        </p:nvSpPr>
        <p:spPr>
          <a:xfrm>
            <a:off x="3373675" y="5302367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46"/>
          <p:cNvSpPr/>
          <p:nvPr/>
        </p:nvSpPr>
        <p:spPr>
          <a:xfrm>
            <a:off x="3349862" y="3933146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타원 46"/>
          <p:cNvSpPr/>
          <p:nvPr/>
        </p:nvSpPr>
        <p:spPr>
          <a:xfrm>
            <a:off x="3326050" y="4314147"/>
            <a:ext cx="2769949" cy="892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5" name=""/>
          <p:cNvCxnSpPr>
            <a:stCxn id="80" idx="6"/>
            <a:endCxn id="58" idx="1"/>
          </p:cNvCxnSpPr>
          <p:nvPr/>
        </p:nvCxnSpPr>
        <p:spPr>
          <a:xfrm flipV="1">
            <a:off x="8659344" y="2912524"/>
            <a:ext cx="442384" cy="24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8" idx="6"/>
            <a:endCxn id="58" idx="1"/>
          </p:cNvCxnSpPr>
          <p:nvPr/>
        </p:nvCxnSpPr>
        <p:spPr>
          <a:xfrm rot="16200000" flipH="1">
            <a:off x="8595385" y="2406182"/>
            <a:ext cx="548870" cy="46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"/>
          <p:cNvCxnSpPr>
            <a:stCxn id="57" idx="1"/>
            <a:endCxn id="57" idx="1"/>
          </p:cNvCxnSpPr>
          <p:nvPr/>
        </p:nvCxnSpPr>
        <p:spPr>
          <a:xfrm>
            <a:off x="9101728" y="183143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79" idx="6"/>
            <a:endCxn id="57" idx="1"/>
          </p:cNvCxnSpPr>
          <p:nvPr/>
        </p:nvCxnSpPr>
        <p:spPr>
          <a:xfrm>
            <a:off x="8647438" y="1682616"/>
            <a:ext cx="454290" cy="14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1"/>
          <p:cNvSpPr/>
          <p:nvPr/>
        </p:nvSpPr>
        <p:spPr>
          <a:xfrm>
            <a:off x="-37960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0" name=""/>
          <p:cNvCxnSpPr>
            <a:stCxn id="82" idx="2"/>
            <a:endCxn id="89" idx="0"/>
          </p:cNvCxnSpPr>
          <p:nvPr/>
        </p:nvCxnSpPr>
        <p:spPr>
          <a:xfrm rot="10800000" flipV="1">
            <a:off x="1507174" y="4206741"/>
            <a:ext cx="1842687" cy="350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>
            <a:stCxn id="83" idx="6"/>
            <a:endCxn id="65" idx="1"/>
          </p:cNvCxnSpPr>
          <p:nvPr/>
        </p:nvCxnSpPr>
        <p:spPr>
          <a:xfrm>
            <a:off x="6096000" y="4760382"/>
            <a:ext cx="3005728" cy="166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>
            <a:stCxn id="81" idx="6"/>
            <a:endCxn id="66" idx="1"/>
          </p:cNvCxnSpPr>
          <p:nvPr/>
        </p:nvCxnSpPr>
        <p:spPr>
          <a:xfrm>
            <a:off x="4849345" y="5575961"/>
            <a:ext cx="4252383" cy="31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46"/>
          <p:cNvSpPr/>
          <p:nvPr/>
        </p:nvSpPr>
        <p:spPr>
          <a:xfrm>
            <a:off x="3453048" y="6282647"/>
            <a:ext cx="5262325" cy="5753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직사각형 81"/>
          <p:cNvSpPr/>
          <p:nvPr/>
        </p:nvSpPr>
        <p:spPr>
          <a:xfrm>
            <a:off x="0" y="52771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7" name=""/>
          <p:cNvCxnSpPr>
            <a:stCxn id="93" idx="2"/>
            <a:endCxn id="96" idx="2"/>
          </p:cNvCxnSpPr>
          <p:nvPr/>
        </p:nvCxnSpPr>
        <p:spPr>
          <a:xfrm rot="10800000">
            <a:off x="1545135" y="5803277"/>
            <a:ext cx="1907913" cy="76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점검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 교체 및 정비받은 내역을 간략하게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아이콘으로 표현된 버튼을 통해 원하는 부품 교체 예약할 수 있도록 이동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부품별 수명에 대한 정보 간략하게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484293" y="141405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1238249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4953358" y="377315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타원 55"/>
          <p:cNvSpPr/>
          <p:nvPr/>
        </p:nvSpPr>
        <p:spPr>
          <a:xfrm>
            <a:off x="4988784" y="50952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2619" y="4457578"/>
            <a:ext cx="474031" cy="474031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992" y="4377170"/>
            <a:ext cx="534189" cy="534189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0147" y="4471554"/>
            <a:ext cx="426029" cy="426029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77095" y="4423929"/>
            <a:ext cx="477982" cy="477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점검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                                                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                                                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4" name=""/>
          <p:cNvSpPr/>
          <p:nvPr/>
        </p:nvSpPr>
        <p:spPr>
          <a:xfrm>
            <a:off x="1222374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 남은 수명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 7600km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                                                   더보기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8294" y="4457578"/>
            <a:ext cx="474031" cy="47403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2667" y="4377170"/>
            <a:ext cx="534189" cy="534189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5822" y="4471554"/>
            <a:ext cx="426029" cy="426029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62770" y="4423929"/>
            <a:ext cx="477982" cy="477982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65409" y="1387217"/>
            <a:ext cx="3631140" cy="5470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23708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423708" y="3670012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4" name=""/>
          <p:cNvSpPr/>
          <p:nvPr/>
        </p:nvSpPr>
        <p:spPr>
          <a:xfrm>
            <a:off x="4636558" y="135735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23708" y="5022562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1" name="직사각형 81"/>
          <p:cNvSpPr/>
          <p:nvPr/>
        </p:nvSpPr>
        <p:spPr>
          <a:xfrm>
            <a:off x="9101729" y="229599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81"/>
          <p:cNvSpPr/>
          <p:nvPr/>
        </p:nvSpPr>
        <p:spPr>
          <a:xfrm>
            <a:off x="9101729" y="50729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81"/>
          <p:cNvSpPr/>
          <p:nvPr/>
        </p:nvSpPr>
        <p:spPr>
          <a:xfrm>
            <a:off x="9101729" y="38735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0" name=""/>
          <p:cNvCxnSpPr>
            <a:stCxn id="79" idx="5"/>
            <a:endCxn id="68" idx="0"/>
          </p:cNvCxnSpPr>
          <p:nvPr/>
        </p:nvCxnSpPr>
        <p:spPr>
          <a:xfrm>
            <a:off x="8529784" y="3342472"/>
            <a:ext cx="2117080" cy="53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1" idx="1"/>
            <a:endCxn id="61" idx="1"/>
          </p:cNvCxnSpPr>
          <p:nvPr/>
        </p:nvCxnSpPr>
        <p:spPr>
          <a:xfrm>
            <a:off x="9101728" y="255905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76" idx="6"/>
            <a:endCxn id="61" idx="0"/>
          </p:cNvCxnSpPr>
          <p:nvPr/>
        </p:nvCxnSpPr>
        <p:spPr>
          <a:xfrm>
            <a:off x="8651874" y="1712383"/>
            <a:ext cx="1994990" cy="58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81"/>
          <p:cNvSpPr/>
          <p:nvPr/>
        </p:nvSpPr>
        <p:spPr>
          <a:xfrm>
            <a:off x="0" y="588736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5" name=""/>
          <p:cNvCxnSpPr>
            <a:stCxn id="78" idx="2"/>
          </p:cNvCxnSpPr>
          <p:nvPr/>
        </p:nvCxnSpPr>
        <p:spPr>
          <a:xfrm rot="10800000" flipV="1">
            <a:off x="1714344" y="2688695"/>
            <a:ext cx="1611705" cy="47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46"/>
          <p:cNvSpPr/>
          <p:nvPr/>
        </p:nvSpPr>
        <p:spPr>
          <a:xfrm>
            <a:off x="7913924" y="1393148"/>
            <a:ext cx="737949" cy="6384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46"/>
          <p:cNvSpPr/>
          <p:nvPr/>
        </p:nvSpPr>
        <p:spPr>
          <a:xfrm>
            <a:off x="3326050" y="3679147"/>
            <a:ext cx="1309450" cy="4955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타원 46"/>
          <p:cNvSpPr/>
          <p:nvPr/>
        </p:nvSpPr>
        <p:spPr>
          <a:xfrm>
            <a:off x="3326050" y="2107522"/>
            <a:ext cx="2769949" cy="1162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타원 46"/>
          <p:cNvSpPr/>
          <p:nvPr/>
        </p:nvSpPr>
        <p:spPr>
          <a:xfrm>
            <a:off x="7588251" y="2838155"/>
            <a:ext cx="1103074" cy="5908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46"/>
          <p:cNvSpPr/>
          <p:nvPr/>
        </p:nvSpPr>
        <p:spPr>
          <a:xfrm>
            <a:off x="3421300" y="5060273"/>
            <a:ext cx="1103074" cy="5590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46"/>
          <p:cNvSpPr/>
          <p:nvPr/>
        </p:nvSpPr>
        <p:spPr>
          <a:xfrm>
            <a:off x="3326050" y="4314147"/>
            <a:ext cx="4706700" cy="5432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타원 46"/>
          <p:cNvSpPr/>
          <p:nvPr/>
        </p:nvSpPr>
        <p:spPr>
          <a:xfrm>
            <a:off x="3326050" y="6219530"/>
            <a:ext cx="5452824" cy="638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4" name=""/>
          <p:cNvCxnSpPr>
            <a:stCxn id="77" idx="2"/>
          </p:cNvCxnSpPr>
          <p:nvPr/>
        </p:nvCxnSpPr>
        <p:spPr>
          <a:xfrm rot="10800000" flipV="1">
            <a:off x="1728297" y="3926947"/>
            <a:ext cx="1597753" cy="325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81" idx="6"/>
            <a:endCxn id="64" idx="0"/>
          </p:cNvCxnSpPr>
          <p:nvPr/>
        </p:nvCxnSpPr>
        <p:spPr>
          <a:xfrm>
            <a:off x="8032750" y="4585757"/>
            <a:ext cx="2614114" cy="487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80" idx="2"/>
            <a:endCxn id="74" idx="0"/>
          </p:cNvCxnSpPr>
          <p:nvPr/>
        </p:nvCxnSpPr>
        <p:spPr>
          <a:xfrm rot="10800000" flipV="1">
            <a:off x="1545135" y="5339821"/>
            <a:ext cx="1876165" cy="54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1"/>
          <p:cNvSpPr/>
          <p:nvPr/>
        </p:nvSpPr>
        <p:spPr>
          <a:xfrm>
            <a:off x="9101729" y="574707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0" name=""/>
          <p:cNvCxnSpPr>
            <a:stCxn id="83" idx="6"/>
            <a:endCxn id="89" idx="2"/>
          </p:cNvCxnSpPr>
          <p:nvPr/>
        </p:nvCxnSpPr>
        <p:spPr>
          <a:xfrm flipV="1">
            <a:off x="8778874" y="6273176"/>
            <a:ext cx="1867990" cy="265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81"/>
          <p:cNvSpPr/>
          <p:nvPr/>
        </p:nvSpPr>
        <p:spPr>
          <a:xfrm>
            <a:off x="-13952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2" name="직사각형 81"/>
          <p:cNvSpPr/>
          <p:nvPr/>
        </p:nvSpPr>
        <p:spPr>
          <a:xfrm>
            <a:off x="0" y="425227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6407" y="4362328"/>
            <a:ext cx="474031" cy="474031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0780" y="4281920"/>
            <a:ext cx="534189" cy="534189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3935" y="4376304"/>
            <a:ext cx="426029" cy="426029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0883" y="4328679"/>
            <a:ext cx="477982" cy="477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Calendar View</a:t>
            </a:r>
            <a:r>
              <a:rPr lang="ko-KR" altLang="en-US">
                <a:solidFill>
                  <a:schemeClr val="dk1"/>
                </a:solidFill>
              </a:rPr>
              <a:t>를 이용하여 달력을 보여주고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날짜를 클릭하면 일정을 추가하거나 수정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삭제 할 수 있음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880019" y="342900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967178" y="367665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600744" y="3977216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4949536" y="21975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4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8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62075"/>
            <a:ext cx="3861484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8401173" y="213673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53127" y="400710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49637" y="2101562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4329657" y="3429001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7416816" y="3676651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5050382" y="3977217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81"/>
          <p:cNvSpPr/>
          <p:nvPr/>
        </p:nvSpPr>
        <p:spPr>
          <a:xfrm>
            <a:off x="9101729" y="237166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9111254" y="381152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Calendar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6" name=""/>
          <p:cNvCxnSpPr>
            <a:stCxn id="64" idx="2"/>
            <a:endCxn id="60" idx="0"/>
          </p:cNvCxnSpPr>
          <p:nvPr/>
        </p:nvCxnSpPr>
        <p:spPr>
          <a:xfrm rot="10800000" flipV="1">
            <a:off x="1521323" y="5204882"/>
            <a:ext cx="1915852" cy="485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62" idx="6"/>
            <a:endCxn id="48" idx="0"/>
          </p:cNvCxnSpPr>
          <p:nvPr/>
        </p:nvCxnSpPr>
        <p:spPr>
          <a:xfrm>
            <a:off x="8667750" y="3236382"/>
            <a:ext cx="1988640" cy="57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7" idx="1"/>
            <a:endCxn id="47" idx="1"/>
          </p:cNvCxnSpPr>
          <p:nvPr/>
        </p:nvCxnSpPr>
        <p:spPr>
          <a:xfrm>
            <a:off x="9101728" y="26347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63" idx="6"/>
            <a:endCxn id="47" idx="0"/>
          </p:cNvCxnSpPr>
          <p:nvPr/>
        </p:nvCxnSpPr>
        <p:spPr>
          <a:xfrm>
            <a:off x="8747124" y="1688570"/>
            <a:ext cx="1899740" cy="683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-23812" y="56905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타원 46"/>
          <p:cNvSpPr/>
          <p:nvPr/>
        </p:nvSpPr>
        <p:spPr>
          <a:xfrm>
            <a:off x="3326050" y="2107522"/>
            <a:ext cx="5341699" cy="22577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7136049" y="1424898"/>
            <a:ext cx="1611074" cy="527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3437175" y="4472897"/>
            <a:ext cx="1801575" cy="14639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326050" y="6251281"/>
            <a:ext cx="5452824" cy="60671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3389551" y="1345522"/>
            <a:ext cx="737950" cy="7178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7" idx="2"/>
            <a:endCxn id="69" idx="0"/>
          </p:cNvCxnSpPr>
          <p:nvPr/>
        </p:nvCxnSpPr>
        <p:spPr>
          <a:xfrm rot="10800000" flipV="1">
            <a:off x="1545135" y="1704444"/>
            <a:ext cx="1844415" cy="59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81"/>
          <p:cNvSpPr/>
          <p:nvPr/>
        </p:nvSpPr>
        <p:spPr>
          <a:xfrm>
            <a:off x="0" y="230123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직사각형 81"/>
          <p:cNvSpPr/>
          <p:nvPr/>
        </p:nvSpPr>
        <p:spPr>
          <a:xfrm>
            <a:off x="9103970" y="48485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1" name=""/>
          <p:cNvCxnSpPr>
            <a:stCxn id="65" idx="6"/>
            <a:endCxn id="70" idx="2"/>
          </p:cNvCxnSpPr>
          <p:nvPr/>
        </p:nvCxnSpPr>
        <p:spPr>
          <a:xfrm flipV="1">
            <a:off x="8778874" y="5374651"/>
            <a:ext cx="1870232" cy="1179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4470111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268605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4" name="타원 55"/>
          <p:cNvSpPr/>
          <p:nvPr/>
        </p:nvSpPr>
        <p:spPr>
          <a:xfrm>
            <a:off x="4913435" y="37784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5" name="타원 55"/>
          <p:cNvSpPr/>
          <p:nvPr/>
        </p:nvSpPr>
        <p:spPr>
          <a:xfrm>
            <a:off x="4948071" y="45578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0" y="6254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4470111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268605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9296398" y="1362075"/>
            <a:ext cx="2476500" cy="4381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실패 상황 추가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75159"/>
            <a:ext cx="3078480" cy="548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508374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508374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508374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72121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511864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508374" y="4470112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6194425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직사각형 81"/>
          <p:cNvSpPr/>
          <p:nvPr/>
        </p:nvSpPr>
        <p:spPr>
          <a:xfrm>
            <a:off x="910172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81"/>
          <p:cNvSpPr/>
          <p:nvPr/>
        </p:nvSpPr>
        <p:spPr>
          <a:xfrm>
            <a:off x="-13952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-16334" y="44125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직사각형 81"/>
          <p:cNvSpPr/>
          <p:nvPr/>
        </p:nvSpPr>
        <p:spPr>
          <a:xfrm>
            <a:off x="9108873" y="45844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81"/>
          <p:cNvSpPr/>
          <p:nvPr/>
        </p:nvSpPr>
        <p:spPr>
          <a:xfrm>
            <a:off x="0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8" name=""/>
          <p:cNvCxnSpPr>
            <a:stCxn id="47" idx="1"/>
            <a:endCxn id="47" idx="1"/>
          </p:cNvCxnSpPr>
          <p:nvPr/>
        </p:nvCxnSpPr>
        <p:spPr>
          <a:xfrm>
            <a:off x="9101728" y="316594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67" idx="6"/>
            <a:endCxn id="47" idx="0"/>
          </p:cNvCxnSpPr>
          <p:nvPr/>
        </p:nvCxnSpPr>
        <p:spPr>
          <a:xfrm>
            <a:off x="8756648" y="1674281"/>
            <a:ext cx="1890216" cy="12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0" y="586196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ImageView + 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3" idx="2"/>
            <a:endCxn id="50" idx="0"/>
          </p:cNvCxnSpPr>
          <p:nvPr/>
        </p:nvCxnSpPr>
        <p:spPr>
          <a:xfrm rot="10800000" flipV="1">
            <a:off x="1528801" y="4033985"/>
            <a:ext cx="1924248" cy="378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46"/>
          <p:cNvSpPr/>
          <p:nvPr/>
        </p:nvSpPr>
        <p:spPr>
          <a:xfrm>
            <a:off x="3532424" y="2075772"/>
            <a:ext cx="1531699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3453049" y="3762375"/>
            <a:ext cx="2214324" cy="543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6096000" y="3758521"/>
            <a:ext cx="2071449" cy="447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453050" y="4409397"/>
            <a:ext cx="1753948" cy="781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580050" y="6219530"/>
            <a:ext cx="5198825" cy="638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7097949" y="1370921"/>
            <a:ext cx="1658698" cy="6067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46"/>
          <p:cNvSpPr/>
          <p:nvPr/>
        </p:nvSpPr>
        <p:spPr>
          <a:xfrm>
            <a:off x="3430824" y="1355047"/>
            <a:ext cx="801449" cy="590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"/>
          <p:cNvCxnSpPr>
            <a:stCxn id="68" idx="2"/>
            <a:endCxn id="49" idx="0"/>
          </p:cNvCxnSpPr>
          <p:nvPr/>
        </p:nvCxnSpPr>
        <p:spPr>
          <a:xfrm rot="10800000" flipV="1">
            <a:off x="1531183" y="1650469"/>
            <a:ext cx="1899641" cy="360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2" idx="2"/>
            <a:endCxn id="55" idx="0"/>
          </p:cNvCxnSpPr>
          <p:nvPr/>
        </p:nvCxnSpPr>
        <p:spPr>
          <a:xfrm rot="10800000" flipV="1">
            <a:off x="1545135" y="2307694"/>
            <a:ext cx="1987289" cy="112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65" idx="2"/>
            <a:endCxn id="60" idx="0"/>
          </p:cNvCxnSpPr>
          <p:nvPr/>
        </p:nvCxnSpPr>
        <p:spPr>
          <a:xfrm rot="10800000" flipV="1">
            <a:off x="1545135" y="4800070"/>
            <a:ext cx="1907914" cy="106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4" idx="6"/>
            <a:endCxn id="52" idx="0"/>
          </p:cNvCxnSpPr>
          <p:nvPr/>
        </p:nvCxnSpPr>
        <p:spPr>
          <a:xfrm>
            <a:off x="8167449" y="3982506"/>
            <a:ext cx="2486559" cy="60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81"/>
          <p:cNvSpPr/>
          <p:nvPr/>
        </p:nvSpPr>
        <p:spPr>
          <a:xfrm>
            <a:off x="9103970" y="54581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4" name=""/>
          <p:cNvCxnSpPr>
            <a:stCxn id="66" idx="6"/>
            <a:endCxn id="73" idx="2"/>
          </p:cNvCxnSpPr>
          <p:nvPr/>
        </p:nvCxnSpPr>
        <p:spPr>
          <a:xfrm flipV="1">
            <a:off x="8778876" y="5984251"/>
            <a:ext cx="1870230" cy="55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5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0" y="1771650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1438271" y="1828658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139186" y="2159000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6" name="타원 55"/>
          <p:cNvSpPr/>
          <p:nvPr/>
        </p:nvSpPr>
        <p:spPr>
          <a:xfrm>
            <a:off x="3444669" y="145871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7" name="타원 55"/>
          <p:cNvSpPr/>
          <p:nvPr/>
        </p:nvSpPr>
        <p:spPr>
          <a:xfrm>
            <a:off x="4986171" y="185964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8" name="타원 55"/>
          <p:cNvSpPr/>
          <p:nvPr/>
        </p:nvSpPr>
        <p:spPr>
          <a:xfrm>
            <a:off x="0" y="62930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51" name=""/>
          <p:cNvGrpSpPr/>
          <p:nvPr/>
        </p:nvGrpSpPr>
        <p:grpSpPr>
          <a:xfrm rot="0">
            <a:off x="3457335" y="1323976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3457335" y="1771651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4867477" y="1828659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3596521" y="2159001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9" name="직사각형 81"/>
          <p:cNvSpPr/>
          <p:nvPr/>
        </p:nvSpPr>
        <p:spPr>
          <a:xfrm>
            <a:off x="9092204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0" name="직사각형 81"/>
          <p:cNvSpPr/>
          <p:nvPr/>
        </p:nvSpPr>
        <p:spPr>
          <a:xfrm>
            <a:off x="9101729" y="47449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ImageView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2" name="직사각형 81"/>
          <p:cNvSpPr/>
          <p:nvPr/>
        </p:nvSpPr>
        <p:spPr>
          <a:xfrm>
            <a:off x="0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19" name=""/>
          <p:cNvCxnSpPr>
            <a:stCxn id="125" idx="6"/>
            <a:endCxn id="110" idx="0"/>
          </p:cNvCxnSpPr>
          <p:nvPr/>
        </p:nvCxnSpPr>
        <p:spPr>
          <a:xfrm>
            <a:off x="8576350" y="3950757"/>
            <a:ext cx="2070514" cy="7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>
            <a:stCxn id="109" idx="1"/>
            <a:endCxn id="109" idx="1"/>
          </p:cNvCxnSpPr>
          <p:nvPr/>
        </p:nvCxnSpPr>
        <p:spPr>
          <a:xfrm>
            <a:off x="9092204" y="316594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>
            <a:stCxn id="126" idx="6"/>
            <a:endCxn id="109" idx="0"/>
          </p:cNvCxnSpPr>
          <p:nvPr/>
        </p:nvCxnSpPr>
        <p:spPr>
          <a:xfrm>
            <a:off x="8636000" y="1593320"/>
            <a:ext cx="2001340" cy="13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>
            <a:stCxn id="124" idx="2"/>
            <a:endCxn id="112" idx="2"/>
          </p:cNvCxnSpPr>
          <p:nvPr/>
        </p:nvCxnSpPr>
        <p:spPr>
          <a:xfrm rot="10800000">
            <a:off x="1545135" y="3429000"/>
            <a:ext cx="1971414" cy="6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46"/>
          <p:cNvSpPr/>
          <p:nvPr/>
        </p:nvSpPr>
        <p:spPr>
          <a:xfrm>
            <a:off x="3516550" y="2107522"/>
            <a:ext cx="1357074" cy="4003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타원 46"/>
          <p:cNvSpPr/>
          <p:nvPr/>
        </p:nvSpPr>
        <p:spPr>
          <a:xfrm>
            <a:off x="5012650" y="1758272"/>
            <a:ext cx="3563699" cy="4384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타원 46"/>
          <p:cNvSpPr/>
          <p:nvPr/>
        </p:nvSpPr>
        <p:spPr>
          <a:xfrm>
            <a:off x="7136051" y="1424897"/>
            <a:ext cx="1499949" cy="336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7" name="타원 46"/>
          <p:cNvSpPr/>
          <p:nvPr/>
        </p:nvSpPr>
        <p:spPr>
          <a:xfrm>
            <a:off x="3326050" y="6235405"/>
            <a:ext cx="5659200" cy="6225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9" name="타원 46"/>
          <p:cNvSpPr/>
          <p:nvPr/>
        </p:nvSpPr>
        <p:spPr>
          <a:xfrm>
            <a:off x="3405424" y="1282022"/>
            <a:ext cx="706199" cy="6225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1" name=""/>
          <p:cNvCxnSpPr>
            <a:stCxn id="129" idx="2"/>
            <a:endCxn id="132" idx="0"/>
          </p:cNvCxnSpPr>
          <p:nvPr/>
        </p:nvCxnSpPr>
        <p:spPr>
          <a:xfrm rot="10800000" flipV="1">
            <a:off x="1545135" y="1593320"/>
            <a:ext cx="1860288" cy="25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81"/>
          <p:cNvSpPr/>
          <p:nvPr/>
        </p:nvSpPr>
        <p:spPr>
          <a:xfrm>
            <a:off x="0" y="185034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3" name="직사각형 81"/>
          <p:cNvSpPr/>
          <p:nvPr/>
        </p:nvSpPr>
        <p:spPr>
          <a:xfrm>
            <a:off x="0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34" name=""/>
          <p:cNvCxnSpPr>
            <a:stCxn id="127" idx="2"/>
            <a:endCxn id="133" idx="2"/>
          </p:cNvCxnSpPr>
          <p:nvPr/>
        </p:nvCxnSpPr>
        <p:spPr>
          <a:xfrm rot="10800000">
            <a:off x="1545135" y="5450852"/>
            <a:ext cx="1780915" cy="109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1057275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2238375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043795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0" y="2481791"/>
          <a:ext cx="5322453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34773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34773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98519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8386308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38262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4492048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673148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7478568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3434773" y="2481791"/>
          <a:ext cx="5322453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81"/>
          <p:cNvSpPr/>
          <p:nvPr/>
        </p:nvSpPr>
        <p:spPr>
          <a:xfrm>
            <a:off x="9099488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81"/>
          <p:cNvSpPr/>
          <p:nvPr/>
        </p:nvSpPr>
        <p:spPr>
          <a:xfrm>
            <a:off x="0" y="234441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5" name="직사각형 81"/>
          <p:cNvSpPr/>
          <p:nvPr/>
        </p:nvSpPr>
        <p:spPr>
          <a:xfrm>
            <a:off x="13952" y="37601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이용하여 출력중인 창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8" name=""/>
          <p:cNvCxnSpPr/>
          <p:nvPr/>
        </p:nvCxnSpPr>
        <p:spPr>
          <a:xfrm>
            <a:off x="8414106" y="177428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-16669" y="55095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6" idx="2"/>
            <a:endCxn id="60" idx="0"/>
          </p:cNvCxnSpPr>
          <p:nvPr/>
        </p:nvCxnSpPr>
        <p:spPr>
          <a:xfrm rot="10800000" flipV="1">
            <a:off x="1528466" y="4278312"/>
            <a:ext cx="1797584" cy="123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46"/>
          <p:cNvSpPr/>
          <p:nvPr/>
        </p:nvSpPr>
        <p:spPr>
          <a:xfrm>
            <a:off x="3326050" y="1948772"/>
            <a:ext cx="5421075" cy="447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3341925" y="1329647"/>
            <a:ext cx="706199" cy="5908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7318376" y="1456648"/>
            <a:ext cx="1547573" cy="416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405427" y="6235404"/>
            <a:ext cx="5405199" cy="62259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326050" y="2498578"/>
            <a:ext cx="5452825" cy="35594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3" idx="2"/>
            <a:endCxn id="49" idx="0"/>
          </p:cNvCxnSpPr>
          <p:nvPr/>
        </p:nvCxnSpPr>
        <p:spPr>
          <a:xfrm rot="10800000" flipV="1">
            <a:off x="1545135" y="1625069"/>
            <a:ext cx="1796790" cy="71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2" idx="3"/>
            <a:endCxn id="55" idx="0"/>
          </p:cNvCxnSpPr>
          <p:nvPr/>
        </p:nvCxnSpPr>
        <p:spPr>
          <a:xfrm rot="10800000" flipV="1">
            <a:off x="1559088" y="2331138"/>
            <a:ext cx="2560860" cy="142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4" idx="6"/>
            <a:endCxn id="47" idx="0"/>
          </p:cNvCxnSpPr>
          <p:nvPr/>
        </p:nvCxnSpPr>
        <p:spPr>
          <a:xfrm>
            <a:off x="8865950" y="1664758"/>
            <a:ext cx="1778674" cy="1501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81"/>
          <p:cNvSpPr/>
          <p:nvPr/>
        </p:nvSpPr>
        <p:spPr>
          <a:xfrm>
            <a:off x="9101729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3" name=""/>
          <p:cNvCxnSpPr>
            <a:stCxn id="65" idx="6"/>
            <a:endCxn id="72" idx="2"/>
          </p:cNvCxnSpPr>
          <p:nvPr/>
        </p:nvCxnSpPr>
        <p:spPr>
          <a:xfrm flipV="1">
            <a:off x="8810626" y="5450852"/>
            <a:ext cx="1836238" cy="109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창의 위치를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광고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 알림 등의 내역을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4701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9525" y="49463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0" y="54130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0" y="40033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0" y="353682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0" y="30683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0" y="2599915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0" y="213419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1293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7" name="타원 55"/>
          <p:cNvSpPr/>
          <p:nvPr/>
        </p:nvSpPr>
        <p:spPr>
          <a:xfrm>
            <a:off x="4317689" y="206659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53127" y="400710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449637" y="447011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3459162" y="49463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3449637" y="541308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3449637" y="400338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3449637" y="353682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3449637" y="306831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3449637" y="259991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3449637" y="2134193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6" name="직사각형 81"/>
          <p:cNvSpPr/>
          <p:nvPr/>
        </p:nvSpPr>
        <p:spPr>
          <a:xfrm>
            <a:off x="9109013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81"/>
          <p:cNvSpPr/>
          <p:nvPr/>
        </p:nvSpPr>
        <p:spPr>
          <a:xfrm>
            <a:off x="0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4" name=""/>
          <p:cNvCxnSpPr/>
          <p:nvPr/>
        </p:nvCxnSpPr>
        <p:spPr>
          <a:xfrm>
            <a:off x="8836958" y="177428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-16669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타원 46"/>
          <p:cNvSpPr/>
          <p:nvPr/>
        </p:nvSpPr>
        <p:spPr>
          <a:xfrm>
            <a:off x="3262550" y="1424897"/>
            <a:ext cx="1007824" cy="527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7945676" y="1456648"/>
            <a:ext cx="849073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46"/>
          <p:cNvSpPr/>
          <p:nvPr/>
        </p:nvSpPr>
        <p:spPr>
          <a:xfrm>
            <a:off x="3532424" y="2075772"/>
            <a:ext cx="5182948" cy="384521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46"/>
          <p:cNvSpPr/>
          <p:nvPr/>
        </p:nvSpPr>
        <p:spPr>
          <a:xfrm>
            <a:off x="3453050" y="6219147"/>
            <a:ext cx="5309948" cy="6388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0" name=""/>
          <p:cNvCxnSpPr>
            <a:stCxn id="68" idx="2"/>
            <a:endCxn id="65" idx="0"/>
          </p:cNvCxnSpPr>
          <p:nvPr/>
        </p:nvCxnSpPr>
        <p:spPr>
          <a:xfrm rot="10800000" flipV="1">
            <a:off x="1528466" y="3998381"/>
            <a:ext cx="2003958" cy="55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66" idx="1"/>
            <a:endCxn id="57" idx="0"/>
          </p:cNvCxnSpPr>
          <p:nvPr/>
        </p:nvCxnSpPr>
        <p:spPr>
          <a:xfrm rot="10800000" flipV="1">
            <a:off x="1545135" y="1502125"/>
            <a:ext cx="1865007" cy="1400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7" idx="6"/>
            <a:endCxn id="56" idx="0"/>
          </p:cNvCxnSpPr>
          <p:nvPr/>
        </p:nvCxnSpPr>
        <p:spPr>
          <a:xfrm>
            <a:off x="8794750" y="1688570"/>
            <a:ext cx="1859398" cy="1477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81"/>
          <p:cNvSpPr/>
          <p:nvPr/>
        </p:nvSpPr>
        <p:spPr>
          <a:xfrm>
            <a:off x="9101729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5" name=""/>
          <p:cNvCxnSpPr>
            <a:stCxn id="69" idx="6"/>
            <a:endCxn id="74" idx="2"/>
          </p:cNvCxnSpPr>
          <p:nvPr/>
        </p:nvCxnSpPr>
        <p:spPr>
          <a:xfrm flipV="1">
            <a:off x="8763000" y="5450851"/>
            <a:ext cx="1883865" cy="108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창의 위치를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회원정보 조회 및 수정 창으로 이동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어플 설정창으로 이동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알림에 대한 설정창으로 이동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8.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9.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165289" y="142842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Setting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34302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-9525" y="390901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-9525" y="43732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-9525" y="29635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-9525" y="249697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-9525" y="20284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84113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타원 55"/>
          <p:cNvSpPr/>
          <p:nvPr/>
        </p:nvSpPr>
        <p:spPr>
          <a:xfrm>
            <a:off x="4317689" y="206659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9" name="타원 55"/>
          <p:cNvSpPr/>
          <p:nvPr/>
        </p:nvSpPr>
        <p:spPr>
          <a:xfrm>
            <a:off x="4317689" y="2590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타원 55"/>
          <p:cNvSpPr/>
          <p:nvPr/>
        </p:nvSpPr>
        <p:spPr>
          <a:xfrm>
            <a:off x="4317689" y="30881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" name="타원 55"/>
          <p:cNvSpPr/>
          <p:nvPr/>
        </p:nvSpPr>
        <p:spPr>
          <a:xfrm>
            <a:off x="4317689" y="35052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2" name="타원 55"/>
          <p:cNvSpPr/>
          <p:nvPr/>
        </p:nvSpPr>
        <p:spPr>
          <a:xfrm>
            <a:off x="4317689" y="394302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4317689" y="44573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4317689" y="49336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59162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59162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22908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Setting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59162" y="34302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3449637" y="3909019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3449637" y="437323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3449637" y="296353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3449637" y="2496979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3449637" y="2028463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459162" y="484113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9101729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0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9" name=""/>
          <p:cNvCxnSpPr>
            <a:stCxn id="48" idx="1"/>
            <a:endCxn id="48" idx="1"/>
          </p:cNvCxnSpPr>
          <p:nvPr/>
        </p:nvCxnSpPr>
        <p:spPr>
          <a:xfrm>
            <a:off x="9101728" y="3429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81"/>
          <p:cNvSpPr/>
          <p:nvPr/>
        </p:nvSpPr>
        <p:spPr>
          <a:xfrm>
            <a:off x="-16669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각 창에 맞는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타원 46"/>
          <p:cNvSpPr/>
          <p:nvPr/>
        </p:nvSpPr>
        <p:spPr>
          <a:xfrm>
            <a:off x="3516550" y="6203272"/>
            <a:ext cx="5246448" cy="6547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3532424" y="2075772"/>
            <a:ext cx="5167074" cy="3210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7739299" y="1488398"/>
            <a:ext cx="1039574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246675" y="1361397"/>
            <a:ext cx="976075" cy="574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>
            <a:stCxn id="64" idx="2"/>
            <a:endCxn id="61" idx="0"/>
          </p:cNvCxnSpPr>
          <p:nvPr/>
        </p:nvCxnSpPr>
        <p:spPr>
          <a:xfrm rot="10800000" flipV="1">
            <a:off x="1528466" y="3680882"/>
            <a:ext cx="2003958" cy="876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6" idx="2"/>
            <a:endCxn id="50" idx="0"/>
          </p:cNvCxnSpPr>
          <p:nvPr/>
        </p:nvCxnSpPr>
        <p:spPr>
          <a:xfrm rot="10800000" flipV="1">
            <a:off x="1545135" y="1648882"/>
            <a:ext cx="1701539" cy="362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5" idx="6"/>
            <a:endCxn id="48" idx="0"/>
          </p:cNvCxnSpPr>
          <p:nvPr/>
        </p:nvCxnSpPr>
        <p:spPr>
          <a:xfrm>
            <a:off x="8778874" y="1720320"/>
            <a:ext cx="1867990" cy="1445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81"/>
          <p:cNvSpPr/>
          <p:nvPr/>
        </p:nvSpPr>
        <p:spPr>
          <a:xfrm>
            <a:off x="9103970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2" name=""/>
          <p:cNvCxnSpPr>
            <a:stCxn id="63" idx="6"/>
            <a:endCxn id="71" idx="2"/>
          </p:cNvCxnSpPr>
          <p:nvPr/>
        </p:nvCxnSpPr>
        <p:spPr>
          <a:xfrm flipV="1">
            <a:off x="8762998" y="5450852"/>
            <a:ext cx="1886108" cy="107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74" idx="1"/>
            <a:endCxn id="64" idx="7"/>
          </p:cNvCxnSpPr>
          <p:nvPr/>
        </p:nvCxnSpPr>
        <p:spPr>
          <a:xfrm rot="10800000" flipV="1">
            <a:off x="7942798" y="1790701"/>
            <a:ext cx="2649002" cy="75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/>
          <p:nvPr/>
        </p:nvSpPr>
        <p:spPr>
          <a:xfrm>
            <a:off x="10591800" y="13335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추가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3506</ep:Words>
  <ep:PresentationFormat>와이드스크린</ep:PresentationFormat>
  <ep:Paragraphs>739</ep:Paragraphs>
  <ep:Slides>83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ep:HeadingPairs>
  <ep:TitlesOfParts>
    <vt:vector size="84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2021-07-20T08:22:51.089</dcterms:modified>
  <cp:revision>701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