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7443"/>
    <p:restoredTop sz="8879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ChaeSung-Lee/DJ_InternShip.git" TargetMode="External"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 </a:t>
            </a:r>
            <a:r>
              <a:rPr lang="ko-KR" altLang="en-US"/>
              <a:t>기본 설정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SSH-Key</a:t>
            </a:r>
            <a:r>
              <a:rPr lang="ko-KR" altLang="en-US"/>
              <a:t> 설정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Git </a:t>
            </a:r>
            <a:r>
              <a:rPr lang="ko-KR" altLang="en-US"/>
              <a:t>명령어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04824" y="1713763"/>
            <a:ext cx="7308213" cy="392464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8477250" y="1827068"/>
            <a:ext cx="3653790" cy="14571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ssh key</a:t>
            </a:r>
            <a:r>
              <a:rPr lang="ko-KR" altLang="en-US"/>
              <a:t>등록을 하지 않으면 </a:t>
            </a:r>
            <a:r>
              <a:rPr lang="en-US" altLang="ko-KR"/>
              <a:t>clone, </a:t>
            </a:r>
            <a:endParaRPr lang="en-US" altLang="ko-KR"/>
          </a:p>
          <a:p>
            <a:pPr>
              <a:defRPr/>
            </a:pPr>
            <a:r>
              <a:rPr lang="en-US" altLang="ko-KR"/>
              <a:t>add, commit</a:t>
            </a:r>
            <a:r>
              <a:rPr lang="ko-KR" altLang="en-US"/>
              <a:t>은 가능하지만</a:t>
            </a:r>
            <a:endParaRPr lang="ko-KR" altLang="en-US"/>
          </a:p>
          <a:p>
            <a:pPr>
              <a:defRPr/>
            </a:pPr>
            <a:r>
              <a:rPr lang="en-US" altLang="ko-KR"/>
              <a:t>push</a:t>
            </a:r>
            <a:r>
              <a:rPr lang="ko-KR" altLang="en-US"/>
              <a:t>는 불가능</a:t>
            </a:r>
            <a:endParaRPr lang="ko-KR" altLang="en-US"/>
          </a:p>
          <a:p>
            <a:pPr>
              <a:defRPr/>
            </a:pPr>
            <a:r>
              <a:rPr lang="en-US" altLang="ko-KR"/>
              <a:t> - ssh key</a:t>
            </a:r>
            <a:r>
              <a:rPr lang="ko-KR" altLang="en-US"/>
              <a:t>는 </a:t>
            </a:r>
            <a:r>
              <a:rPr lang="en-US" altLang="ko-KR"/>
              <a:t>home </a:t>
            </a:r>
            <a:r>
              <a:rPr lang="ko-KR" altLang="en-US"/>
              <a:t>디렉터리에서 </a:t>
            </a:r>
            <a:endParaRPr lang="en-US" altLang="ko-KR"/>
          </a:p>
          <a:p>
            <a:pPr>
              <a:defRPr/>
            </a:pPr>
            <a:r>
              <a:rPr lang="en-US" altLang="ko-KR"/>
              <a:t>ssh-keygen</a:t>
            </a:r>
            <a:r>
              <a:rPr lang="ko-KR" altLang="en-US"/>
              <a:t> 명령어로 생성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730772"/>
            <a:ext cx="7315834" cy="392464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8455600" y="1730772"/>
            <a:ext cx="3610495" cy="382834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>
              <a:defRPr/>
            </a:pPr>
            <a:r>
              <a:rPr lang="en-US" altLang="ko-KR"/>
              <a:t>- ssh-keygen</a:t>
            </a:r>
            <a:r>
              <a:rPr lang="ko-KR" altLang="en-US"/>
              <a:t>명령어로 </a:t>
            </a:r>
            <a:r>
              <a:rPr lang="en-US" altLang="ko-KR"/>
              <a:t>ssh</a:t>
            </a:r>
            <a:r>
              <a:rPr lang="ko-KR" altLang="en-US"/>
              <a:t> </a:t>
            </a:r>
            <a:r>
              <a:rPr lang="en-US" altLang="ko-KR"/>
              <a:t>key</a:t>
            </a:r>
            <a:r>
              <a:rPr lang="ko-KR" altLang="en-US"/>
              <a:t>를 </a:t>
            </a:r>
            <a:endParaRPr lang="ko-KR" altLang="en-US"/>
          </a:p>
          <a:p>
            <a:pPr>
              <a:defRPr/>
            </a:pPr>
            <a:r>
              <a:rPr lang="ko-KR" altLang="en-US"/>
              <a:t>생성했다면 </a:t>
            </a:r>
            <a:r>
              <a:rPr lang="en-US" altLang="ko-KR"/>
              <a:t>.ssh</a:t>
            </a:r>
            <a:r>
              <a:rPr lang="ko-KR" altLang="en-US"/>
              <a:t>폴더가 생김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.ssh </a:t>
            </a:r>
            <a:r>
              <a:rPr lang="ko-KR" altLang="en-US"/>
              <a:t>폴더에는 </a:t>
            </a:r>
            <a:r>
              <a:rPr lang="en-US" altLang="ko-KR"/>
              <a:t>id_rsa.pub</a:t>
            </a:r>
            <a:r>
              <a:rPr lang="ko-KR" altLang="en-US"/>
              <a:t>와 </a:t>
            </a:r>
            <a:r>
              <a:rPr lang="en-US" altLang="ko-KR"/>
              <a:t>id_rsa</a:t>
            </a:r>
            <a:endParaRPr lang="en-US" altLang="ko-KR"/>
          </a:p>
          <a:p>
            <a:pPr>
              <a:defRPr/>
            </a:pPr>
            <a:r>
              <a:rPr lang="ko-KR" altLang="en-US"/>
              <a:t>파일 존재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id_rsa.pub</a:t>
            </a:r>
            <a:r>
              <a:rPr lang="ko-KR" altLang="en-US"/>
              <a:t>를 </a:t>
            </a:r>
            <a:r>
              <a:rPr lang="en-US" altLang="ko-KR"/>
              <a:t>cat</a:t>
            </a:r>
            <a:r>
              <a:rPr lang="ko-KR" altLang="en-US"/>
              <a:t>명령어로 보면 </a:t>
            </a:r>
            <a:r>
              <a:rPr lang="en-US" altLang="ko-KR"/>
              <a:t>key</a:t>
            </a:r>
            <a:endParaRPr lang="en-US" altLang="ko-KR"/>
          </a:p>
          <a:p>
            <a:pPr>
              <a:defRPr/>
            </a:pPr>
            <a:r>
              <a:rPr lang="ko-KR" altLang="en-US"/>
              <a:t>값을 볼 수 있음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key</a:t>
            </a:r>
            <a:r>
              <a:rPr lang="ko-KR" altLang="en-US"/>
              <a:t>값을 복사하여 </a:t>
            </a:r>
            <a:r>
              <a:rPr lang="en-US" altLang="ko-KR"/>
              <a:t>git hub</a:t>
            </a:r>
            <a:r>
              <a:rPr lang="ko-KR" altLang="en-US"/>
              <a:t>페이지로</a:t>
            </a:r>
            <a:endParaRPr lang="ko-KR" altLang="en-US"/>
          </a:p>
          <a:p>
            <a:pPr>
              <a:defRPr/>
            </a:pPr>
            <a:r>
              <a:rPr lang="ko-KR" altLang="en-US"/>
              <a:t>이동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8" y="1427163"/>
            <a:ext cx="3515389" cy="379117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8269777" y="2598445"/>
            <a:ext cx="3922222" cy="2183398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>
              <a:defRPr/>
            </a:pPr>
            <a:r>
              <a:rPr lang="en-US" altLang="ko-KR"/>
              <a:t> - Key</a:t>
            </a:r>
            <a:r>
              <a:rPr lang="ko-KR" altLang="en-US"/>
              <a:t> 칸에 복사한 </a:t>
            </a:r>
            <a:r>
              <a:rPr lang="en-US" altLang="ko-KR"/>
              <a:t>key</a:t>
            </a:r>
            <a:r>
              <a:rPr lang="ko-KR" altLang="en-US"/>
              <a:t>값 입력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key </a:t>
            </a:r>
            <a:r>
              <a:rPr lang="ko-KR" altLang="en-US"/>
              <a:t>값과 </a:t>
            </a:r>
            <a:r>
              <a:rPr lang="en-US" altLang="ko-KR"/>
              <a:t>key</a:t>
            </a:r>
            <a:r>
              <a:rPr lang="ko-KR" altLang="en-US"/>
              <a:t>값의 이름 입력 후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SSH key</a:t>
            </a:r>
            <a:r>
              <a:rPr lang="ko-KR" altLang="en-US"/>
              <a:t>값을 추가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51883" y="1512516"/>
            <a:ext cx="3537269" cy="3832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0"/>
            <a:ext cx="10972798" cy="6858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저장소 생성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init - 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저장소 받아오기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로컬 저장소의 경우 </a:t>
            </a:r>
            <a:r>
              <a:rPr lang="en-US" altLang="ko-KR" sz="1500"/>
              <a:t>git clone/</a:t>
            </a:r>
            <a:r>
              <a:rPr lang="ko-KR" altLang="en-US" sz="1500"/>
              <a:t>로컬</a:t>
            </a:r>
            <a:r>
              <a:rPr lang="en-US" altLang="ko-KR" sz="1500"/>
              <a:t>/</a:t>
            </a:r>
            <a:r>
              <a:rPr lang="ko-KR" altLang="en-US" sz="1500"/>
              <a:t>저장소</a:t>
            </a:r>
            <a:r>
              <a:rPr lang="en-US" altLang="ko-KR" sz="1500"/>
              <a:t>/</a:t>
            </a:r>
            <a:r>
              <a:rPr lang="ko-KR" altLang="en-US" sz="1500"/>
              <a:t>경로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원격 서버의 저장소일 경우</a:t>
            </a:r>
            <a:r>
              <a:rPr lang="en-US" altLang="ko-KR" sz="1500"/>
              <a:t> git clone</a:t>
            </a:r>
            <a:r>
              <a:rPr lang="ko-KR" altLang="en-US" sz="1500"/>
              <a:t> 사용자명</a:t>
            </a:r>
            <a:r>
              <a:rPr lang="en-US" altLang="ko-KR" sz="1500"/>
              <a:t>@</a:t>
            </a:r>
            <a:r>
              <a:rPr lang="ko-KR" altLang="en-US" sz="1500"/>
              <a:t>호스트</a:t>
            </a:r>
            <a:r>
              <a:rPr lang="en-US" altLang="ko-KR" sz="1500"/>
              <a:t>:/</a:t>
            </a:r>
            <a:r>
              <a:rPr lang="ko-KR" altLang="en-US" sz="1500"/>
              <a:t>원격</a:t>
            </a:r>
            <a:r>
              <a:rPr lang="en-US" altLang="ko-KR" sz="1500"/>
              <a:t>/</a:t>
            </a:r>
            <a:r>
              <a:rPr lang="ko-KR" altLang="en-US" sz="1500"/>
              <a:t>저장소</a:t>
            </a:r>
            <a:r>
              <a:rPr lang="en-US" altLang="ko-KR" sz="1500"/>
              <a:t>/</a:t>
            </a:r>
            <a:r>
              <a:rPr lang="ko-KR" altLang="en-US" sz="1500"/>
              <a:t>경로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ex) git clone </a:t>
            </a:r>
            <a:r>
              <a:rPr lang="en-US" altLang="ko-KR" sz="1500">
                <a:hlinkClick r:id="rId2"/>
              </a:rPr>
              <a:t>https://github.com/ChaeSung-Lee/DJ_InternShip.git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변경된 파일 추가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add</a:t>
            </a:r>
            <a:r>
              <a:rPr lang="ko-KR" altLang="en-US" sz="1500"/>
              <a:t> </a:t>
            </a:r>
            <a:r>
              <a:rPr lang="en-US" altLang="ko-KR" sz="1500"/>
              <a:t>&lt;</a:t>
            </a:r>
            <a:r>
              <a:rPr lang="ko-KR" altLang="en-US" sz="1500"/>
              <a:t>파일이름</a:t>
            </a:r>
            <a:r>
              <a:rPr lang="en-US" altLang="ko-KR" sz="1500"/>
              <a:t>&gt;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git add *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확정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commit -m “</a:t>
            </a:r>
            <a:r>
              <a:rPr lang="ko-KR" altLang="en-US" sz="1500"/>
              <a:t>이번</a:t>
            </a:r>
            <a:r>
              <a:rPr lang="en-US" altLang="ko-KR" sz="1500"/>
              <a:t> </a:t>
            </a:r>
            <a:r>
              <a:rPr lang="ko-KR" altLang="en-US" sz="1500"/>
              <a:t>확정본에 대한 설명</a:t>
            </a:r>
            <a:r>
              <a:rPr lang="en-US" altLang="ko-KR" sz="1500"/>
              <a:t>”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변경 내용 발행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push origin master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강제성 부여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</a:t>
            </a:r>
            <a:r>
              <a:rPr lang="ko-KR" altLang="en-US" sz="1500"/>
              <a:t> </a:t>
            </a:r>
            <a:r>
              <a:rPr lang="en-US" altLang="ko-KR" sz="1500"/>
              <a:t>push -f origin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원격 저장소를 복제한 것이 아닐 경우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remote add origin &lt;</a:t>
            </a:r>
            <a:r>
              <a:rPr lang="ko-KR" altLang="en-US" sz="1500"/>
              <a:t>원격 서버 주소</a:t>
            </a:r>
            <a:r>
              <a:rPr lang="en-US" altLang="ko-KR" sz="1500"/>
              <a:t>&gt;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en-US" altLang="ko-KR" sz="1500"/>
              <a:t>git remote -v</a:t>
            </a:r>
            <a:r>
              <a:rPr lang="ko-KR" altLang="en-US" sz="1500"/>
              <a:t>명령어로 원격 저장소 확인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remote remove origin</a:t>
            </a:r>
            <a:r>
              <a:rPr lang="ko-KR" altLang="en-US" sz="1500"/>
              <a:t> 기존 원격 저장소 연결 삭제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remote add origin </a:t>
            </a:r>
            <a:r>
              <a:rPr lang="ko-KR" altLang="en-US" sz="1500"/>
              <a:t>깃주소</a:t>
            </a:r>
            <a:r>
              <a:rPr lang="en-US" altLang="ko-KR" sz="1500"/>
              <a:t>/***.git</a:t>
            </a:r>
            <a:r>
              <a:rPr lang="ko-KR" altLang="en-US" sz="1500"/>
              <a:t> 새로운 원격 저장소 연결</a:t>
            </a:r>
            <a:endParaRPr lang="ko-KR" altLang="en-US" sz="1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8069" y="476249"/>
            <a:ext cx="4953931" cy="5500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321" y="2045969"/>
            <a:ext cx="7820153" cy="3820613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903209" y="3556566"/>
            <a:ext cx="1816552" cy="399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8312605" y="2889646"/>
            <a:ext cx="3678282" cy="17335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git push origin master</a:t>
            </a:r>
            <a:r>
              <a:rPr lang="ko-KR" altLang="en-US"/>
              <a:t>와 </a:t>
            </a:r>
            <a:endParaRPr lang="ko-KR" altLang="en-US"/>
          </a:p>
          <a:p>
            <a:pPr>
              <a:defRPr/>
            </a:pPr>
            <a:r>
              <a:rPr lang="en-US" altLang="ko-KR"/>
              <a:t>git push origin master -f</a:t>
            </a:r>
            <a:r>
              <a:rPr lang="ko-KR" altLang="en-US"/>
              <a:t> 모두 오류</a:t>
            </a:r>
            <a:endParaRPr lang="ko-KR" altLang="en-US"/>
          </a:p>
          <a:p>
            <a:pPr>
              <a:defRPr/>
            </a:pPr>
            <a:r>
              <a:rPr lang="ko-KR" altLang="en-US"/>
              <a:t>로 인해 </a:t>
            </a:r>
            <a:r>
              <a:rPr lang="en-US" altLang="ko-KR"/>
              <a:t>push</a:t>
            </a:r>
            <a:r>
              <a:rPr lang="ko-KR" altLang="en-US"/>
              <a:t>가 안되었음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-&gt; git push -f origin</a:t>
            </a:r>
            <a:r>
              <a:rPr lang="ko-KR" altLang="en-US"/>
              <a:t>으로 강제로 </a:t>
            </a:r>
            <a:r>
              <a:rPr lang="en-US" altLang="ko-KR"/>
              <a:t>push</a:t>
            </a:r>
            <a:endParaRPr lang="en-US" altLang="ko-KR"/>
          </a:p>
          <a:p>
            <a:pPr>
              <a:defRPr/>
            </a:pPr>
            <a:r>
              <a:rPr lang="ko-KR" altLang="en-US"/>
              <a:t>진행하여 성공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161</ep:Words>
  <ep:PresentationFormat>화면 슬라이드 쇼(4:3)</ep:PresentationFormat>
  <ep:Paragraphs>44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Git 기본 설정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2021-06-23T02:20:18.418</dcterms:created>
  <dc:creator>YOUR</dc:creator>
  <cp:lastModifiedBy>YOUR</cp:lastModifiedBy>
  <dcterms:modified xsi:type="dcterms:W3CDTF">2021-06-23T06:35:29.224</dcterms:modified>
  <cp:revision>10</cp:revision>
  <dc:title>Git 사용법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