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1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57" r:id="rId16"/>
    <p:sldId id="258" r:id="rId17"/>
    <p:sldId id="259" r:id="rId18"/>
    <p:sldId id="275" r:id="rId19"/>
    <p:sldId id="260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302"/>
    <p:restoredTop sz="88762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ChaeSung-Lee/DJ_InternShip.git" TargetMode="External" /><Relationship Id="rId3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1958974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en-US" altLang="ko-KR"/>
              <a:t>Git </a:t>
            </a:r>
            <a:r>
              <a:rPr lang="ko-KR" altLang="en-US"/>
              <a:t>기본 설정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Git </a:t>
            </a:r>
            <a:r>
              <a:rPr lang="ko-KR" altLang="en-US"/>
              <a:t>설치 과정</a:t>
            </a:r>
            <a:endParaRPr lang="ko-KR" altLang="en-US"/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SSH-Key</a:t>
            </a:r>
            <a:r>
              <a:rPr lang="ko-KR" altLang="en-US"/>
              <a:t> 설정</a:t>
            </a: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Git </a:t>
            </a:r>
            <a:r>
              <a:rPr lang="ko-KR" altLang="en-US"/>
              <a:t>명령어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54603" y="1592580"/>
            <a:ext cx="4495165" cy="371005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684" y="1588769"/>
            <a:ext cx="4450080" cy="368046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0" y="5236210"/>
            <a:ext cx="12192000" cy="162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 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credential helper</a:t>
            </a:r>
            <a:r>
              <a:rPr lang="ko-KR" altLang="en-US">
                <a:solidFill>
                  <a:schemeClr val="dk1"/>
                </a:solidFill>
              </a:rPr>
              <a:t>를 사용하는 창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credential </a:t>
            </a:r>
            <a:r>
              <a:rPr lang="ko-KR" altLang="en-US">
                <a:solidFill>
                  <a:schemeClr val="dk1"/>
                </a:solidFill>
              </a:rPr>
              <a:t>저장소란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r>
              <a:rPr lang="ko-KR" altLang="en-US">
                <a:solidFill>
                  <a:schemeClr val="dk1"/>
                </a:solidFill>
              </a:rPr>
              <a:t> 매번 인증정보</a:t>
            </a:r>
            <a:r>
              <a:rPr lang="en-US" altLang="ko-KR">
                <a:solidFill>
                  <a:schemeClr val="dk1"/>
                </a:solidFill>
              </a:rPr>
              <a:t>(Credential)</a:t>
            </a:r>
            <a:r>
              <a:rPr lang="ko-KR" altLang="en-US">
                <a:solidFill>
                  <a:schemeClr val="dk1"/>
                </a:solidFill>
              </a:rPr>
              <a:t>를 입력하는 경우 인증정보를 저장해두고 자동으로 입력해주는 시스템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779145"/>
            <a:ext cx="4434839" cy="367284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3571" y="779145"/>
            <a:ext cx="4442459" cy="368046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0" y="4459605"/>
            <a:ext cx="12192000" cy="2398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1-1. Enable file system caching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파일 시스템메모리를 캐시하는 기능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수행 속도를 더 빠르게 해준다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1-2.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Enable symbolic links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링크를 연결하여 원본파일을 직접 사용하는 것과 같은 효과를 내는</a:t>
            </a:r>
            <a:r>
              <a:rPr lang="en-US" altLang="ko-KR">
                <a:solidFill>
                  <a:schemeClr val="dk1"/>
                </a:solidFill>
              </a:rPr>
              <a:t> symbolic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link</a:t>
            </a:r>
            <a:r>
              <a:rPr lang="ko-KR" altLang="en-US">
                <a:solidFill>
                  <a:schemeClr val="dk1"/>
                </a:solidFill>
              </a:rPr>
              <a:t>를 사용할 수 있게 함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0438" y="1588769"/>
            <a:ext cx="4434839" cy="368046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7170" y="1600200"/>
            <a:ext cx="4450080" cy="365760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0" y="5236210"/>
            <a:ext cx="12192000" cy="162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설치 완료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GitHub</a:t>
            </a:r>
            <a:r>
              <a:rPr lang="ko-KR" altLang="en-US"/>
              <a:t>를 사용할 때 </a:t>
            </a:r>
            <a:r>
              <a:rPr lang="en-US" altLang="ko-KR"/>
              <a:t>git push</a:t>
            </a:r>
            <a:r>
              <a:rPr lang="ko-KR" altLang="en-US"/>
              <a:t> 명령어를 사용하여 소스코드와 파일을 업로드 할 수 있음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이 과정에서 해당 저장소를 수정할 수 있는 권한을 가진 사용자 인증 과정이 필요함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이러한 인증을 위해 </a:t>
            </a:r>
            <a:r>
              <a:rPr lang="en-US" altLang="ko-KR"/>
              <a:t>SSH-Key</a:t>
            </a:r>
            <a:r>
              <a:rPr lang="ko-KR" altLang="en-US"/>
              <a:t>를 이용</a:t>
            </a:r>
            <a:endParaRPr lang="ko-KR" altLang="en-US"/>
          </a:p>
          <a:p>
            <a:pPr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0" y="437264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/>
              <a:t>SSH-KEY</a:t>
            </a:r>
            <a:r>
              <a:rPr lang="ko-KR" altLang="en-US" sz="2400"/>
              <a:t> 설정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754" y="1974215"/>
            <a:ext cx="5722620" cy="108203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67335"/>
            <a:ext cx="5684520" cy="341376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0" y="4347210"/>
            <a:ext cx="12192000" cy="162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을 설치한 위치에 가면 </a:t>
            </a:r>
            <a:r>
              <a:rPr lang="en-US" altLang="ko-KR">
                <a:solidFill>
                  <a:schemeClr val="dk1"/>
                </a:solidFill>
              </a:rPr>
              <a:t>Git Bash</a:t>
            </a:r>
            <a:r>
              <a:rPr lang="ko-KR" altLang="en-US">
                <a:solidFill>
                  <a:schemeClr val="dk1"/>
                </a:solidFill>
              </a:rPr>
              <a:t>라는 프로그램이 생성되어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이 </a:t>
            </a: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Bash </a:t>
            </a:r>
            <a:r>
              <a:rPr lang="ko-KR" altLang="en-US">
                <a:solidFill>
                  <a:schemeClr val="dk1"/>
                </a:solidFill>
              </a:rPr>
              <a:t>프로그램을 실행시키면 검정색 명령 프롬프트 창이 나온다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256157" y="808888"/>
            <a:ext cx="7308213" cy="392464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520699" y="5179702"/>
            <a:ext cx="10779130" cy="6413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ssh key</a:t>
            </a:r>
            <a:r>
              <a:rPr lang="ko-KR" altLang="en-US"/>
              <a:t>등록을 하지 않으면 </a:t>
            </a:r>
            <a:r>
              <a:rPr lang="en-US" altLang="ko-KR"/>
              <a:t>clone, add, commit</a:t>
            </a:r>
            <a:r>
              <a:rPr lang="ko-KR" altLang="en-US"/>
              <a:t>은 가능하지만 </a:t>
            </a:r>
            <a:r>
              <a:rPr lang="en-US" altLang="ko-KR"/>
              <a:t>push</a:t>
            </a:r>
            <a:r>
              <a:rPr lang="ko-KR" altLang="en-US"/>
              <a:t>는 불가능</a:t>
            </a:r>
            <a:endParaRPr lang="ko-KR" altLang="en-US"/>
          </a:p>
          <a:p>
            <a:pPr>
              <a:defRPr/>
            </a:pPr>
            <a:r>
              <a:rPr lang="en-US" altLang="ko-KR"/>
              <a:t> - ssh key</a:t>
            </a:r>
            <a:r>
              <a:rPr lang="ko-KR" altLang="en-US"/>
              <a:t>는 </a:t>
            </a:r>
            <a:r>
              <a:rPr lang="en-US" altLang="ko-KR"/>
              <a:t>home </a:t>
            </a:r>
            <a:r>
              <a:rPr lang="ko-KR" altLang="en-US"/>
              <a:t>디렉터리에서 </a:t>
            </a:r>
            <a:r>
              <a:rPr lang="en-US" altLang="ko-KR"/>
              <a:t>ssh-keygen</a:t>
            </a:r>
            <a:r>
              <a:rPr lang="ko-KR" altLang="en-US"/>
              <a:t> 명령어로 생성이 가능하다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438082" y="746521"/>
            <a:ext cx="7315834" cy="392464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0" y="4671161"/>
            <a:ext cx="12192000" cy="2186839"/>
          </a:xfrm>
          <a:prstGeom prst="rect">
            <a:avLst/>
          </a:prstGeom>
        </p:spPr>
        <p:txBody>
          <a:bodyPr wrap="none">
            <a:normAutofit lnSpcReduction="10000"/>
          </a:bodyPr>
          <a:lstStyle/>
          <a:p>
            <a:pPr>
              <a:defRPr/>
            </a:pPr>
            <a:r>
              <a:rPr lang="en-US" altLang="ko-KR"/>
              <a:t>- ssh-keygen</a:t>
            </a:r>
            <a:r>
              <a:rPr lang="ko-KR" altLang="en-US"/>
              <a:t>명령어로 </a:t>
            </a:r>
            <a:r>
              <a:rPr lang="en-US" altLang="ko-KR"/>
              <a:t>ssh</a:t>
            </a:r>
            <a:r>
              <a:rPr lang="ko-KR" altLang="en-US"/>
              <a:t> </a:t>
            </a:r>
            <a:r>
              <a:rPr lang="en-US" altLang="ko-KR"/>
              <a:t>key</a:t>
            </a:r>
            <a:r>
              <a:rPr lang="ko-KR" altLang="en-US"/>
              <a:t>를 생성했다면 </a:t>
            </a:r>
            <a:r>
              <a:rPr lang="en-US" altLang="ko-KR"/>
              <a:t>.ssh</a:t>
            </a:r>
            <a:r>
              <a:rPr lang="ko-KR" altLang="en-US"/>
              <a:t>폴더가 생김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.ssh </a:t>
            </a:r>
            <a:r>
              <a:rPr lang="ko-KR" altLang="en-US"/>
              <a:t>폴더에는 </a:t>
            </a:r>
            <a:r>
              <a:rPr lang="en-US" altLang="ko-KR"/>
              <a:t>id_rsa.pub</a:t>
            </a:r>
            <a:r>
              <a:rPr lang="ko-KR" altLang="en-US"/>
              <a:t>와 </a:t>
            </a:r>
            <a:r>
              <a:rPr lang="en-US" altLang="ko-KR"/>
              <a:t>id_rsa</a:t>
            </a:r>
            <a:r>
              <a:rPr lang="ko-KR" altLang="en-US"/>
              <a:t>파일 존재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id_rsa.pub</a:t>
            </a:r>
            <a:r>
              <a:rPr lang="ko-KR" altLang="en-US"/>
              <a:t>를 </a:t>
            </a:r>
            <a:r>
              <a:rPr lang="en-US" altLang="ko-KR"/>
              <a:t>cat</a:t>
            </a:r>
            <a:r>
              <a:rPr lang="ko-KR" altLang="en-US"/>
              <a:t>명령어로 보면 </a:t>
            </a:r>
            <a:r>
              <a:rPr lang="en-US" altLang="ko-KR"/>
              <a:t>key</a:t>
            </a:r>
            <a:r>
              <a:rPr lang="ko-KR" altLang="en-US"/>
              <a:t>값을 볼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key</a:t>
            </a:r>
            <a:r>
              <a:rPr lang="ko-KR" altLang="en-US"/>
              <a:t>값을 복사하여 </a:t>
            </a:r>
            <a:r>
              <a:rPr lang="en-US" altLang="ko-KR"/>
              <a:t>git hub</a:t>
            </a:r>
            <a:r>
              <a:rPr lang="ko-KR" altLang="en-US"/>
              <a:t>페이지로 이동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339847" y="723750"/>
            <a:ext cx="3515389" cy="379117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0" y="4674602"/>
            <a:ext cx="12192000" cy="2183398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>
              <a:defRPr/>
            </a:pPr>
            <a:r>
              <a:rPr lang="en-US" altLang="ko-KR"/>
              <a:t> - Key</a:t>
            </a:r>
            <a:r>
              <a:rPr lang="ko-KR" altLang="en-US"/>
              <a:t> 칸에 복사한 </a:t>
            </a:r>
            <a:r>
              <a:rPr lang="en-US" altLang="ko-KR"/>
              <a:t>key</a:t>
            </a:r>
            <a:r>
              <a:rPr lang="ko-KR" altLang="en-US"/>
              <a:t>값 입력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key </a:t>
            </a:r>
            <a:r>
              <a:rPr lang="ko-KR" altLang="en-US"/>
              <a:t>값과 </a:t>
            </a:r>
            <a:r>
              <a:rPr lang="en-US" altLang="ko-KR"/>
              <a:t>key</a:t>
            </a:r>
            <a:r>
              <a:rPr lang="ko-KR" altLang="en-US"/>
              <a:t>값의 이름 입력 후 </a:t>
            </a:r>
            <a:r>
              <a:rPr lang="en-US" altLang="ko-KR"/>
              <a:t>SSH key</a:t>
            </a:r>
            <a:r>
              <a:rPr lang="ko-KR" altLang="en-US"/>
              <a:t>값을 추가하면 </a:t>
            </a:r>
            <a:r>
              <a:rPr lang="en-US" altLang="ko-KR"/>
              <a:t>SSH</a:t>
            </a:r>
            <a:r>
              <a:rPr lang="ko-KR" altLang="en-US"/>
              <a:t> </a:t>
            </a:r>
            <a:r>
              <a:rPr lang="en-US" altLang="ko-KR"/>
              <a:t>key</a:t>
            </a:r>
            <a:r>
              <a:rPr lang="ko-KR" altLang="en-US"/>
              <a:t>의 등록이 완료된다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01142" y="681962"/>
            <a:ext cx="3537269" cy="3832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558615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/>
              <a:t>Git </a:t>
            </a:r>
            <a:r>
              <a:rPr lang="ko-KR" altLang="en-US" sz="2400"/>
              <a:t>기본 명령어</a:t>
            </a:r>
            <a:endParaRPr lang="ko-KR" altLang="en-US" sz="240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 vert="horz" lIns="91440" tIns="45720" rIns="91440" bIns="45720">
            <a:normAutofit fontScale="70000" lnSpcReduction="20000"/>
          </a:bodyPr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clone</a:t>
            </a:r>
            <a:endParaRPr lang="en-US" altLang="ko-KR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저장소의 내용을 복제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init</a:t>
            </a:r>
            <a:endParaRPr lang="ko-KR" altLang="en-US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새로운 </a:t>
            </a: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 저장소 생성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pull</a:t>
            </a:r>
            <a:endParaRPr lang="en-US" altLang="ko-KR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 - push</a:t>
            </a:r>
            <a:r>
              <a:rPr lang="ko-KR" altLang="en-US">
                <a:solidFill>
                  <a:schemeClr val="dk1"/>
                </a:solidFill>
              </a:rPr>
              <a:t>와 반대로 원격 저장소에 있는 내용 중 로컬 저장소에 반영되지 않은 내용을 가져와서 로컬 저장소에 저장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add</a:t>
            </a:r>
            <a:endParaRPr lang="en-US" altLang="ko-KR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변경된 파일을 인덱스에 추가하는 과정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commit</a:t>
            </a:r>
            <a:endParaRPr lang="en-US" altLang="ko-KR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작업한 내용을 로컬 저장소에 저장하는 과정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push</a:t>
            </a:r>
            <a:endParaRPr lang="en-US" altLang="ko-KR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로컬 저장소의 내용 중 원격 저장소에 반영되지 않은 커밋을 원격 저장소로 보내는 과정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rgbClr val="ff843a"/>
              </a:solidFill>
            </a:endParaRPr>
          </a:p>
          <a:p>
            <a:pPr>
              <a:defRPr/>
            </a:pPr>
            <a:endParaRPr lang="ko-KR" altLang="en-US">
              <a:solidFill>
                <a:srgbClr val="ff843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0"/>
            <a:ext cx="10972798" cy="6858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/>
              <a:t>저장소 생성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init - 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저장소 받아오기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로컬 저장소의 경우 </a:t>
            </a:r>
            <a:r>
              <a:rPr lang="en-US" altLang="ko-KR" sz="1500"/>
              <a:t>git clone/</a:t>
            </a:r>
            <a:r>
              <a:rPr lang="ko-KR" altLang="en-US" sz="1500"/>
              <a:t>로컬</a:t>
            </a:r>
            <a:r>
              <a:rPr lang="en-US" altLang="ko-KR" sz="1500"/>
              <a:t>/</a:t>
            </a:r>
            <a:r>
              <a:rPr lang="ko-KR" altLang="en-US" sz="1500"/>
              <a:t>저장소</a:t>
            </a:r>
            <a:r>
              <a:rPr lang="en-US" altLang="ko-KR" sz="1500"/>
              <a:t>/</a:t>
            </a:r>
            <a:r>
              <a:rPr lang="ko-KR" altLang="en-US" sz="1500"/>
              <a:t>경로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원격 서버의 저장소일 경우</a:t>
            </a:r>
            <a:r>
              <a:rPr lang="en-US" altLang="ko-KR" sz="1500"/>
              <a:t> git clone</a:t>
            </a:r>
            <a:r>
              <a:rPr lang="ko-KR" altLang="en-US" sz="1500"/>
              <a:t> 사용자명</a:t>
            </a:r>
            <a:r>
              <a:rPr lang="en-US" altLang="ko-KR" sz="1500"/>
              <a:t>@</a:t>
            </a:r>
            <a:r>
              <a:rPr lang="ko-KR" altLang="en-US" sz="1500"/>
              <a:t>호스트</a:t>
            </a:r>
            <a:r>
              <a:rPr lang="en-US" altLang="ko-KR" sz="1500"/>
              <a:t>:/</a:t>
            </a:r>
            <a:r>
              <a:rPr lang="ko-KR" altLang="en-US" sz="1500"/>
              <a:t>원격</a:t>
            </a:r>
            <a:r>
              <a:rPr lang="en-US" altLang="ko-KR" sz="1500"/>
              <a:t>/</a:t>
            </a:r>
            <a:r>
              <a:rPr lang="ko-KR" altLang="en-US" sz="1500"/>
              <a:t>저장소</a:t>
            </a:r>
            <a:r>
              <a:rPr lang="en-US" altLang="ko-KR" sz="1500"/>
              <a:t>/</a:t>
            </a:r>
            <a:r>
              <a:rPr lang="ko-KR" altLang="en-US" sz="1500"/>
              <a:t>경로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ex) git clone </a:t>
            </a:r>
            <a:r>
              <a:rPr lang="en-US" altLang="ko-KR" sz="1500">
                <a:hlinkClick r:id="rId2"/>
              </a:rPr>
              <a:t>https://github.com/ChaeSung-Lee/DJ_InternShip.git</a:t>
            </a:r>
            <a:endParaRPr lang="en-US" altLang="ko-KR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변경된 파일 추가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add</a:t>
            </a:r>
            <a:r>
              <a:rPr lang="ko-KR" altLang="en-US" sz="1500"/>
              <a:t> </a:t>
            </a:r>
            <a:r>
              <a:rPr lang="en-US" altLang="ko-KR" sz="1500"/>
              <a:t>&lt;</a:t>
            </a:r>
            <a:r>
              <a:rPr lang="ko-KR" altLang="en-US" sz="1500"/>
              <a:t>파일이름</a:t>
            </a:r>
            <a:r>
              <a:rPr lang="en-US" altLang="ko-KR" sz="1500"/>
              <a:t>&gt;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git add *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확정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commit -m “</a:t>
            </a:r>
            <a:r>
              <a:rPr lang="ko-KR" altLang="en-US" sz="1500"/>
              <a:t>이번</a:t>
            </a:r>
            <a:r>
              <a:rPr lang="en-US" altLang="ko-KR" sz="1500"/>
              <a:t> </a:t>
            </a:r>
            <a:r>
              <a:rPr lang="ko-KR" altLang="en-US" sz="1500"/>
              <a:t>확정본에 대한 설명</a:t>
            </a:r>
            <a:r>
              <a:rPr lang="en-US" altLang="ko-KR" sz="1500"/>
              <a:t>”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변경 내용 발행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push origin master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강제성 부여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</a:t>
            </a:r>
            <a:r>
              <a:rPr lang="ko-KR" altLang="en-US" sz="1500"/>
              <a:t> </a:t>
            </a:r>
            <a:r>
              <a:rPr lang="en-US" altLang="ko-KR" sz="1500"/>
              <a:t>push -f origin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원격 저장소를 복제한 것이 아닐 경우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remote add origin &lt;</a:t>
            </a:r>
            <a:r>
              <a:rPr lang="ko-KR" altLang="en-US" sz="1500"/>
              <a:t>원격 서버 주소</a:t>
            </a:r>
            <a:r>
              <a:rPr lang="en-US" altLang="ko-KR" sz="1500"/>
              <a:t>&gt;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en-US" altLang="ko-KR" sz="1500"/>
              <a:t>git remote -v</a:t>
            </a:r>
            <a:r>
              <a:rPr lang="ko-KR" altLang="en-US" sz="1500"/>
              <a:t>명령어로 원격 저장소 확인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remote remove origin</a:t>
            </a:r>
            <a:r>
              <a:rPr lang="ko-KR" altLang="en-US" sz="1500"/>
              <a:t> 기존 원격 저장소 연결 삭제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remote add origin </a:t>
            </a:r>
            <a:r>
              <a:rPr lang="ko-KR" altLang="en-US" sz="1500"/>
              <a:t>깃주소</a:t>
            </a:r>
            <a:r>
              <a:rPr lang="en-US" altLang="ko-KR" sz="1500"/>
              <a:t>/***.git</a:t>
            </a:r>
            <a:r>
              <a:rPr lang="ko-KR" altLang="en-US" sz="1500"/>
              <a:t> 새로운 원격 저장소 연결</a:t>
            </a:r>
            <a:endParaRPr lang="ko-KR" altLang="en-US" sz="1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38069" y="476249"/>
            <a:ext cx="4953931" cy="5500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213612" y="437264"/>
            <a:ext cx="11978388" cy="9144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/>
              <a:t>Git </a:t>
            </a:r>
            <a:r>
              <a:rPr lang="ko-KR" altLang="en-US" sz="2400"/>
              <a:t>설치과정</a:t>
            </a:r>
            <a:endParaRPr lang="ko-KR" altLang="en-US" sz="240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4525963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ko-KR" altLang="en-US" sz="1800"/>
              <a:t>설치 과정에 앞서 </a:t>
            </a:r>
            <a:r>
              <a:rPr lang="en-US" altLang="ko-KR" sz="1800"/>
              <a:t>Git</a:t>
            </a:r>
            <a:r>
              <a:rPr lang="ko-KR" altLang="en-US" sz="1800"/>
              <a:t>이란</a:t>
            </a:r>
            <a:r>
              <a:rPr lang="en-US" altLang="ko-KR" sz="1800"/>
              <a:t>?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ko-KR" altLang="en-US" sz="1800"/>
              <a:t>    </a:t>
            </a:r>
            <a:r>
              <a:rPr lang="en-US" altLang="ko-KR" sz="1800"/>
              <a:t>-</a:t>
            </a:r>
            <a:r>
              <a:rPr lang="ko-KR" altLang="en-US" sz="1800"/>
              <a:t> VCS(Version Control System)의 한 종류로, 버전에 대한 변화들을 관리해주는 시스템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 </a:t>
            </a:r>
            <a:endParaRPr lang="ko-KR" altLang="en-US" sz="1800"/>
          </a:p>
          <a:p>
            <a:pPr>
              <a:defRPr/>
            </a:pPr>
            <a:r>
              <a:rPr lang="en-US" altLang="ko-KR" sz="1800"/>
              <a:t>Git</a:t>
            </a:r>
            <a:r>
              <a:rPr lang="ko-KR" altLang="en-US" sz="1800"/>
              <a:t>의 이점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</a:t>
            </a:r>
            <a:r>
              <a:rPr lang="en-US" altLang="ko-KR" sz="1800"/>
              <a:t>1.</a:t>
            </a:r>
            <a:r>
              <a:rPr lang="ko-KR" altLang="en-US" sz="1800"/>
              <a:t>  동시개발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└ </a:t>
            </a:r>
            <a:r>
              <a:rPr lang="en-US" altLang="ko-KR" sz="1800"/>
              <a:t>Git</a:t>
            </a:r>
            <a:r>
              <a:rPr lang="ko-KR" altLang="en-US" sz="1800"/>
              <a:t>을 사용 함으로써 모든 사용자는 고유한 로컬 코드 복사본을 가지고 있으며 자신의 분기에서 동시에 작업할 수 있음.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en-US" altLang="ko-KR" sz="1800"/>
              <a:t>2.</a:t>
            </a:r>
            <a:r>
              <a:rPr lang="ko-KR" altLang="en-US" sz="1800"/>
              <a:t> 더 빠른 릴리스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└ 진행 중인 개발에서 릴리스 분기를 분리하여 안정적인 코드를 관리하고 업데이트를 보다 신속하게 제공하는 것이 더 쉽다</a:t>
            </a:r>
            <a:r>
              <a:rPr lang="en-US" altLang="ko-KR" sz="1800"/>
              <a:t>.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3.</a:t>
            </a:r>
            <a:r>
              <a:rPr lang="ko-KR" altLang="en-US" sz="1800"/>
              <a:t> 끌어오기 요청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└ 끌어오기 요청을 사용하여 주 분기에 병합하기 전에 팀과 코드 변경 내용을 논의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└ 끌어오기 요청에 대한 논의는 코드 품질을 보장하고 팀 전체의 지식을 높이는데 유용함</a:t>
            </a:r>
            <a:r>
              <a:rPr lang="en-US" altLang="ko-KR" sz="1800"/>
              <a:t>.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321" y="2045968"/>
            <a:ext cx="7820153" cy="3820613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3903209" y="3556566"/>
            <a:ext cx="1816552" cy="399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8051474" y="2889646"/>
            <a:ext cx="4256585" cy="25567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git push origin master</a:t>
            </a:r>
            <a:r>
              <a:rPr lang="ko-KR" altLang="en-US"/>
              <a:t>와 </a:t>
            </a:r>
            <a:endParaRPr lang="ko-KR" altLang="en-US"/>
          </a:p>
          <a:p>
            <a:pPr>
              <a:defRPr/>
            </a:pPr>
            <a:r>
              <a:rPr lang="en-US" altLang="ko-KR"/>
              <a:t>git push origin master -f</a:t>
            </a:r>
            <a:r>
              <a:rPr lang="ko-KR" altLang="en-US"/>
              <a:t> 모두 오류</a:t>
            </a:r>
            <a:endParaRPr lang="ko-KR" altLang="en-US"/>
          </a:p>
          <a:p>
            <a:pPr>
              <a:defRPr/>
            </a:pPr>
            <a:r>
              <a:rPr lang="ko-KR" altLang="en-US"/>
              <a:t>로 인해 </a:t>
            </a:r>
            <a:r>
              <a:rPr lang="en-US" altLang="ko-KR"/>
              <a:t>push</a:t>
            </a:r>
            <a:r>
              <a:rPr lang="ko-KR" altLang="en-US"/>
              <a:t>가 안되었음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-&gt; git push -f origin</a:t>
            </a:r>
            <a:r>
              <a:rPr lang="ko-KR" altLang="en-US"/>
              <a:t>으로 강제로 </a:t>
            </a:r>
            <a:r>
              <a:rPr lang="en-US" altLang="ko-KR"/>
              <a:t>push</a:t>
            </a:r>
            <a:endParaRPr lang="en-US" altLang="ko-KR"/>
          </a:p>
          <a:p>
            <a:pPr>
              <a:defRPr/>
            </a:pPr>
            <a:r>
              <a:rPr lang="ko-KR" altLang="en-US"/>
              <a:t>진행하여 성공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git push origin</a:t>
            </a:r>
            <a:r>
              <a:rPr lang="ko-KR" altLang="en-US"/>
              <a:t>으로도 </a:t>
            </a:r>
            <a:r>
              <a:rPr lang="en-US" altLang="ko-KR"/>
              <a:t>push </a:t>
            </a:r>
            <a:r>
              <a:rPr lang="ko-KR" altLang="en-US"/>
              <a:t>가능</a:t>
            </a:r>
            <a:endParaRPr lang="ko-KR" altLang="en-US"/>
          </a:p>
          <a:p>
            <a:pPr>
              <a:defRPr/>
            </a:pPr>
            <a:r>
              <a:rPr lang="en-US" altLang="ko-KR"/>
              <a:t>-&gt; </a:t>
            </a:r>
            <a:r>
              <a:rPr lang="ko-KR" altLang="en-US"/>
              <a:t>저장소 이름이 달랐기 때문인 것 같음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7668" y="343431"/>
            <a:ext cx="8373797" cy="4496554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6602942" y="3736029"/>
            <a:ext cx="1481666" cy="284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304800" y="4869696"/>
            <a:ext cx="11582398" cy="1988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의 메인 화면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https://git-scm.com/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위 링크로 접속하여 붉은 체크박스의 다운로드 버튼을 눌러 파일을 다운받는다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73397" y="660269"/>
            <a:ext cx="4450080" cy="368046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7288" y="970019"/>
            <a:ext cx="4329007" cy="306096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9832976" y="1392049"/>
            <a:ext cx="2359024" cy="4073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0" y="5236210"/>
            <a:ext cx="12192000" cy="162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다운 받은 위치로 가서 실행시키면 다음과 같은 창이 나온다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13765"/>
            <a:ext cx="4419600" cy="3665220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4582886" y="1180723"/>
            <a:ext cx="7301137" cy="5206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1.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Additional icons</a:t>
            </a:r>
            <a:endParaRPr lang="en-US" altLang="ko-KR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 - </a:t>
            </a:r>
            <a:r>
              <a:rPr lang="ko-KR" altLang="en-US" sz="1600">
                <a:solidFill>
                  <a:schemeClr val="dk1"/>
                </a:solidFill>
              </a:rPr>
              <a:t>아이콘을 추가하는 기능</a:t>
            </a:r>
            <a:r>
              <a:rPr lang="en-US" altLang="ko-KR" sz="1600">
                <a:solidFill>
                  <a:schemeClr val="dk1"/>
                </a:solidFill>
              </a:rPr>
              <a:t>.</a:t>
            </a:r>
            <a:r>
              <a:rPr lang="ko-KR" altLang="en-US" sz="1600">
                <a:solidFill>
                  <a:schemeClr val="dk1"/>
                </a:solidFill>
              </a:rPr>
              <a:t> 이 기능을 선택하면 바탕화면의 </a:t>
            </a:r>
            <a:r>
              <a:rPr lang="en-US" altLang="ko-KR" sz="1600">
                <a:solidFill>
                  <a:schemeClr val="dk1"/>
                </a:solidFill>
              </a:rPr>
              <a:t>Git</a:t>
            </a:r>
            <a:r>
              <a:rPr lang="ko-KR" altLang="en-US" sz="1600">
                <a:solidFill>
                  <a:schemeClr val="dk1"/>
                </a:solidFill>
              </a:rPr>
              <a:t> 아이콘을 추가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2.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Windows Exporer integration</a:t>
            </a:r>
            <a:endParaRPr lang="en-US" altLang="ko-KR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2-1. Git Bash Here : Git Bash</a:t>
            </a:r>
            <a:r>
              <a:rPr lang="ko-KR" altLang="en-US" sz="1600">
                <a:solidFill>
                  <a:schemeClr val="dk1"/>
                </a:solidFill>
              </a:rPr>
              <a:t>를 연결하는 기능</a:t>
            </a:r>
            <a:r>
              <a:rPr lang="en-US" altLang="ko-KR" sz="1600">
                <a:solidFill>
                  <a:schemeClr val="dk1"/>
                </a:solidFill>
              </a:rPr>
              <a:t>.</a:t>
            </a:r>
            <a:r>
              <a:rPr lang="ko-KR" altLang="en-US" sz="1600">
                <a:solidFill>
                  <a:schemeClr val="dk1"/>
                </a:solidFill>
              </a:rPr>
              <a:t> 폴더에서 </a:t>
            </a:r>
            <a:r>
              <a:rPr lang="en-US" altLang="ko-KR" sz="1600">
                <a:solidFill>
                  <a:schemeClr val="dk1"/>
                </a:solidFill>
              </a:rPr>
              <a:t>Git</a:t>
            </a:r>
            <a:r>
              <a:rPr lang="ko-KR" altLang="en-US" sz="1600">
                <a:solidFill>
                  <a:schemeClr val="dk1"/>
                </a:solidFill>
              </a:rPr>
              <a:t>을 바로 연결할 수 있는 기능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2-2.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Git GUI Here : Git GUI</a:t>
            </a:r>
            <a:r>
              <a:rPr lang="ko-KR" altLang="en-US" sz="1600">
                <a:solidFill>
                  <a:schemeClr val="dk1"/>
                </a:solidFill>
              </a:rPr>
              <a:t>을 연결하는 기능</a:t>
            </a:r>
            <a:r>
              <a:rPr lang="en-US" altLang="ko-KR" sz="1600">
                <a:solidFill>
                  <a:schemeClr val="dk1"/>
                </a:solidFill>
              </a:rPr>
              <a:t>.</a:t>
            </a:r>
            <a:r>
              <a:rPr lang="ko-KR" altLang="en-US" sz="1600">
                <a:solidFill>
                  <a:schemeClr val="dk1"/>
                </a:solidFill>
              </a:rPr>
              <a:t> 폴더에서 </a:t>
            </a:r>
            <a:r>
              <a:rPr lang="en-US" altLang="ko-KR" sz="1600">
                <a:solidFill>
                  <a:schemeClr val="dk1"/>
                </a:solidFill>
              </a:rPr>
              <a:t>Git</a:t>
            </a:r>
            <a:r>
              <a:rPr lang="ko-KR" altLang="en-US" sz="1600">
                <a:solidFill>
                  <a:schemeClr val="dk1"/>
                </a:solidFill>
              </a:rPr>
              <a:t>을 바로 연결할 수 있는 기능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-</a:t>
            </a:r>
            <a:r>
              <a:rPr lang="ko-KR" altLang="en-US" sz="1600">
                <a:solidFill>
                  <a:schemeClr val="dk1"/>
                </a:solidFill>
              </a:rPr>
              <a:t> 이것을 체크하게 되면 아래 사진과 같이 아무 폴더 안에서 마우스 오른쪽 클릭을 하면 </a:t>
            </a:r>
            <a:r>
              <a:rPr lang="en-US" altLang="ko-KR" sz="1600">
                <a:solidFill>
                  <a:schemeClr val="dk1"/>
                </a:solidFill>
              </a:rPr>
              <a:t>Git Bash</a:t>
            </a:r>
            <a:r>
              <a:rPr lang="ko-KR" altLang="en-US" sz="1600">
                <a:solidFill>
                  <a:schemeClr val="dk1"/>
                </a:solidFill>
              </a:rPr>
              <a:t>나 </a:t>
            </a:r>
            <a:r>
              <a:rPr lang="en-US" altLang="ko-KR" sz="1600">
                <a:solidFill>
                  <a:schemeClr val="dk1"/>
                </a:solidFill>
              </a:rPr>
              <a:t>Git GUI</a:t>
            </a:r>
            <a:r>
              <a:rPr lang="ko-KR" altLang="en-US" sz="1600">
                <a:solidFill>
                  <a:schemeClr val="dk1"/>
                </a:solidFill>
              </a:rPr>
              <a:t>로 연결될 수 있음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3.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Git LFS</a:t>
            </a:r>
            <a:endParaRPr lang="en-US" altLang="ko-KR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-</a:t>
            </a:r>
            <a:r>
              <a:rPr lang="ko-KR" altLang="en-US" sz="1600">
                <a:solidFill>
                  <a:schemeClr val="dk1"/>
                </a:solidFill>
              </a:rPr>
              <a:t> 용량이 큰 파일을 지원하는 기능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4.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Associate .git configuration files with the default text editor</a:t>
            </a:r>
            <a:endParaRPr lang="en-US" altLang="ko-KR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 - git </a:t>
            </a:r>
            <a:r>
              <a:rPr lang="ko-KR" altLang="en-US" sz="1600">
                <a:solidFill>
                  <a:schemeClr val="dk1"/>
                </a:solidFill>
              </a:rPr>
              <a:t>구성 파일을 기본 텍스트 편집기와 연결하는 기능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5.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Associate .sh files to be run with bash</a:t>
            </a:r>
            <a:endParaRPr lang="en-US" altLang="ko-KR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 - .sh</a:t>
            </a:r>
            <a:r>
              <a:rPr lang="ko-KR" altLang="en-US" sz="1600">
                <a:solidFill>
                  <a:schemeClr val="dk1"/>
                </a:solidFill>
              </a:rPr>
              <a:t>파일을 </a:t>
            </a:r>
            <a:r>
              <a:rPr lang="en-US" altLang="ko-KR" sz="1600">
                <a:solidFill>
                  <a:schemeClr val="dk1"/>
                </a:solidFill>
              </a:rPr>
              <a:t>Bash</a:t>
            </a:r>
            <a:r>
              <a:rPr lang="ko-KR" altLang="en-US" sz="1600">
                <a:solidFill>
                  <a:schemeClr val="dk1"/>
                </a:solidFill>
              </a:rPr>
              <a:t>와 연결하는 기능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6.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Use a TrueType font in all console windows</a:t>
            </a:r>
            <a:endParaRPr lang="en-US" altLang="ko-KR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 - </a:t>
            </a:r>
            <a:r>
              <a:rPr lang="ko-KR" altLang="en-US" sz="1600">
                <a:solidFill>
                  <a:schemeClr val="dk1"/>
                </a:solidFill>
              </a:rPr>
              <a:t>윈도우 콘솔에서</a:t>
            </a:r>
            <a:r>
              <a:rPr lang="en-US" altLang="ko-KR" sz="1600">
                <a:solidFill>
                  <a:schemeClr val="dk1"/>
                </a:solidFill>
              </a:rPr>
              <a:t> TrueType </a:t>
            </a:r>
            <a:r>
              <a:rPr lang="ko-KR" altLang="en-US" sz="1600">
                <a:solidFill>
                  <a:schemeClr val="dk1"/>
                </a:solidFill>
              </a:rPr>
              <a:t>폰트를 사용하는 기능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7. Check daily for Git for Windows updates</a:t>
            </a:r>
            <a:endParaRPr lang="en-US" altLang="ko-KR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 - </a:t>
            </a:r>
            <a:r>
              <a:rPr lang="ko-KR" altLang="en-US" sz="1600">
                <a:solidFill>
                  <a:schemeClr val="dk1"/>
                </a:solidFill>
              </a:rPr>
              <a:t>윈도우즈용 </a:t>
            </a:r>
            <a:r>
              <a:rPr lang="en-US" altLang="ko-KR" sz="1600">
                <a:solidFill>
                  <a:schemeClr val="dk1"/>
                </a:solidFill>
              </a:rPr>
              <a:t>Git</a:t>
            </a:r>
            <a:r>
              <a:rPr lang="ko-KR" altLang="en-US" sz="1600">
                <a:solidFill>
                  <a:schemeClr val="dk1"/>
                </a:solidFill>
              </a:rPr>
              <a:t> 업데이트를 매일매일 확인하는 기능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1600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1512" y="4967664"/>
            <a:ext cx="3076575" cy="141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8386" y="358775"/>
            <a:ext cx="4434839" cy="367284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28386" y="4281170"/>
            <a:ext cx="10942864" cy="2248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1.Git</a:t>
            </a:r>
            <a:r>
              <a:rPr lang="ko-KR" altLang="en-US">
                <a:solidFill>
                  <a:schemeClr val="dk1"/>
                </a:solidFill>
              </a:rPr>
              <a:t>을 사용하기 위한 기본 에디터를 선택하는 창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주로 </a:t>
            </a:r>
            <a:r>
              <a:rPr lang="en-US" altLang="ko-KR">
                <a:solidFill>
                  <a:schemeClr val="dk1"/>
                </a:solidFill>
              </a:rPr>
              <a:t>Vim Editorfmf </a:t>
            </a:r>
            <a:r>
              <a:rPr lang="ko-KR" altLang="en-US">
                <a:solidFill>
                  <a:schemeClr val="dk1"/>
                </a:solidFill>
              </a:rPr>
              <a:t>사용하기</a:t>
            </a:r>
            <a:r>
              <a:rPr lang="en-US" altLang="ko-KR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chemeClr val="dk1"/>
                </a:solidFill>
              </a:rPr>
              <a:t>때문에 </a:t>
            </a:r>
            <a:r>
              <a:rPr lang="en-US" altLang="ko-KR">
                <a:solidFill>
                  <a:schemeClr val="dk1"/>
                </a:solidFill>
              </a:rPr>
              <a:t>Next</a:t>
            </a:r>
            <a:r>
              <a:rPr lang="ko-KR" altLang="en-US">
                <a:solidFill>
                  <a:schemeClr val="dk1"/>
                </a:solidFill>
              </a:rPr>
              <a:t>를 누른다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git init</a:t>
            </a:r>
            <a:r>
              <a:rPr lang="ko-KR" altLang="en-US">
                <a:solidFill>
                  <a:schemeClr val="dk1"/>
                </a:solidFill>
              </a:rPr>
              <a:t>이라는 명령어를 입력하면 초기 </a:t>
            </a:r>
            <a:r>
              <a:rPr lang="en-US" altLang="ko-KR">
                <a:solidFill>
                  <a:schemeClr val="dk1"/>
                </a:solidFill>
              </a:rPr>
              <a:t>branch</a:t>
            </a:r>
            <a:r>
              <a:rPr lang="ko-KR" altLang="en-US">
                <a:solidFill>
                  <a:schemeClr val="dk1"/>
                </a:solidFill>
              </a:rPr>
              <a:t>가 생성되는데 그것의 초기 이름을 설정해주는 창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2-1. Let Git decide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Git</a:t>
            </a:r>
            <a:r>
              <a:rPr lang="ko-KR" altLang="en-US">
                <a:solidFill>
                  <a:schemeClr val="dk1"/>
                </a:solidFill>
              </a:rPr>
              <a:t>에서는 초기 </a:t>
            </a:r>
            <a:r>
              <a:rPr lang="en-US" altLang="ko-KR">
                <a:solidFill>
                  <a:schemeClr val="dk1"/>
                </a:solidFill>
              </a:rPr>
              <a:t>branch</a:t>
            </a:r>
            <a:r>
              <a:rPr lang="ko-KR" altLang="en-US">
                <a:solidFill>
                  <a:schemeClr val="dk1"/>
                </a:solidFill>
              </a:rPr>
              <a:t>이름을 </a:t>
            </a:r>
            <a:r>
              <a:rPr lang="en-US" altLang="ko-KR">
                <a:solidFill>
                  <a:schemeClr val="dk1"/>
                </a:solidFill>
              </a:rPr>
              <a:t>“master”</a:t>
            </a:r>
            <a:r>
              <a:rPr lang="ko-KR" altLang="en-US">
                <a:solidFill>
                  <a:schemeClr val="dk1"/>
                </a:solidFill>
              </a:rPr>
              <a:t>로 설정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이 규칙을 그대로 따르겠다는 의미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2-2. Override the default branch name for new repositories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초기 </a:t>
            </a:r>
            <a:r>
              <a:rPr lang="en-US" altLang="ko-KR">
                <a:solidFill>
                  <a:schemeClr val="dk1"/>
                </a:solidFill>
              </a:rPr>
              <a:t>branch</a:t>
            </a:r>
            <a:r>
              <a:rPr lang="ko-KR" altLang="en-US">
                <a:solidFill>
                  <a:schemeClr val="dk1"/>
                </a:solidFill>
              </a:rPr>
              <a:t>이름을 </a:t>
            </a:r>
            <a:r>
              <a:rPr lang="en-US" altLang="ko-KR">
                <a:solidFill>
                  <a:schemeClr val="dk1"/>
                </a:solidFill>
              </a:rPr>
              <a:t>“master”</a:t>
            </a:r>
            <a:r>
              <a:rPr lang="ko-KR" altLang="en-US">
                <a:solidFill>
                  <a:schemeClr val="dk1"/>
                </a:solidFill>
              </a:rPr>
              <a:t>가 아닌 사용자가 원하는 초기 </a:t>
            </a:r>
            <a:r>
              <a:rPr lang="en-US" altLang="ko-KR">
                <a:solidFill>
                  <a:schemeClr val="dk1"/>
                </a:solidFill>
              </a:rPr>
              <a:t>branch</a:t>
            </a:r>
            <a:r>
              <a:rPr lang="ko-KR" altLang="en-US">
                <a:solidFill>
                  <a:schemeClr val="dk1"/>
                </a:solidFill>
              </a:rPr>
              <a:t>이름으로 변경하는 기능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49074" y="358775"/>
            <a:ext cx="4442459" cy="3695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4136" y="615950"/>
            <a:ext cx="4434839" cy="366522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328386" y="4281170"/>
            <a:ext cx="10942864" cy="2248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환경 변수를 세팅하는 창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Use Git from Git Bash only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깃 명령어를 </a:t>
            </a:r>
            <a:r>
              <a:rPr lang="en-US" altLang="ko-KR">
                <a:solidFill>
                  <a:schemeClr val="dk1"/>
                </a:solidFill>
              </a:rPr>
              <a:t>Git Bash </a:t>
            </a:r>
            <a:r>
              <a:rPr lang="ko-KR" altLang="en-US">
                <a:solidFill>
                  <a:schemeClr val="dk1"/>
                </a:solidFill>
              </a:rPr>
              <a:t>안에서만 수행가능하도록 한다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Git from the command line and also from 3rd-party software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을 환경변수에 등록하고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을 </a:t>
            </a:r>
            <a:r>
              <a:rPr lang="en-US" altLang="ko-KR">
                <a:solidFill>
                  <a:schemeClr val="dk1"/>
                </a:solidFill>
              </a:rPr>
              <a:t>Git Bash, cmd, powerShell</a:t>
            </a:r>
            <a:r>
              <a:rPr lang="ko-KR" altLang="en-US">
                <a:solidFill>
                  <a:schemeClr val="dk1"/>
                </a:solidFill>
              </a:rPr>
              <a:t> 등에서 사용할 수 있도록 만들어 준다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 Use Git and optional Unix tools from the Command Prompt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cmd</a:t>
            </a:r>
            <a:r>
              <a:rPr lang="ko-KR" altLang="en-US">
                <a:solidFill>
                  <a:schemeClr val="dk1"/>
                </a:solidFill>
              </a:rPr>
              <a:t>에서 </a:t>
            </a: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말고도 여러가지 </a:t>
            </a:r>
            <a:r>
              <a:rPr lang="en-US" altLang="ko-KR">
                <a:solidFill>
                  <a:schemeClr val="dk1"/>
                </a:solidFill>
              </a:rPr>
              <a:t>Unix </a:t>
            </a:r>
            <a:r>
              <a:rPr lang="ko-KR" altLang="en-US">
                <a:solidFill>
                  <a:schemeClr val="dk1"/>
                </a:solidFill>
              </a:rPr>
              <a:t>툴을 사용하게 만들어 준다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7231" y="295275"/>
            <a:ext cx="4434839" cy="368046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479" y="310515"/>
            <a:ext cx="4434838" cy="3665219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624568" y="3975735"/>
            <a:ext cx="10942864" cy="288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에서 사용할 </a:t>
            </a:r>
            <a:r>
              <a:rPr lang="en-US" altLang="ko-KR">
                <a:solidFill>
                  <a:schemeClr val="dk1"/>
                </a:solidFill>
              </a:rPr>
              <a:t>SSH</a:t>
            </a:r>
            <a:r>
              <a:rPr lang="ko-KR" altLang="en-US">
                <a:solidFill>
                  <a:schemeClr val="dk1"/>
                </a:solidFill>
              </a:rPr>
              <a:t>의</a:t>
            </a:r>
            <a:r>
              <a:rPr lang="en-US" altLang="ko-KR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chemeClr val="dk1"/>
                </a:solidFill>
              </a:rPr>
              <a:t>종류를 선택하는 창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1-1.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SSH</a:t>
            </a:r>
            <a:r>
              <a:rPr lang="ko-KR" altLang="en-US">
                <a:solidFill>
                  <a:schemeClr val="dk1"/>
                </a:solidFill>
              </a:rPr>
              <a:t>를 이용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1-2.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PuTTY</a:t>
            </a:r>
            <a:r>
              <a:rPr lang="ko-KR" altLang="en-US">
                <a:solidFill>
                  <a:schemeClr val="dk1"/>
                </a:solidFill>
              </a:rPr>
              <a:t>를 이용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https</a:t>
            </a:r>
            <a:r>
              <a:rPr lang="ko-KR" altLang="en-US">
                <a:solidFill>
                  <a:schemeClr val="dk1"/>
                </a:solidFill>
              </a:rPr>
              <a:t> 전송시 인증서를 선택하는 창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2-1.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OpenSSL</a:t>
            </a:r>
            <a:r>
              <a:rPr lang="ko-KR" altLang="en-US">
                <a:solidFill>
                  <a:schemeClr val="dk1"/>
                </a:solidFill>
              </a:rPr>
              <a:t> 라이브러리를 사용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2-2.</a:t>
            </a:r>
            <a:r>
              <a:rPr lang="ko-KR" altLang="en-US">
                <a:solidFill>
                  <a:schemeClr val="dk1"/>
                </a:solidFill>
              </a:rPr>
              <a:t>  윈도우 인증서 저장소를 사용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504825"/>
            <a:ext cx="3756081" cy="310959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7526" y="504825"/>
            <a:ext cx="3776875" cy="3117215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624568" y="3614421"/>
            <a:ext cx="10942864" cy="3243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줄 바꿈 옵션을 선택하는 창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1-1 Checkout Windows-style, commit Unix-style line endings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체크아웃할 때는 윈도우 스타일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커밋할 때는 유닉스 스타일을 적용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1-2. Checkout as-is, commit Unix-style line endings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체크아웃할 때는 스타일</a:t>
            </a:r>
            <a:r>
              <a:rPr lang="en-US" altLang="ko-KR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chemeClr val="dk1"/>
                </a:solidFill>
              </a:rPr>
              <a:t>변환을</a:t>
            </a:r>
            <a:r>
              <a:rPr lang="en-US" altLang="ko-KR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chemeClr val="dk1"/>
                </a:solidFill>
              </a:rPr>
              <a:t>하지 않고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커밋할 때만 유닉스 스타일 적용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1-3. Checkout as-is, commit as-is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스타일 변환을 하지 않음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터미널 에뮬레이터를 선택하는 창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2-1. Use MinTTY : </a:t>
            </a:r>
            <a:r>
              <a:rPr lang="ko-KR" altLang="en-US">
                <a:solidFill>
                  <a:schemeClr val="dk1"/>
                </a:solidFill>
              </a:rPr>
              <a:t>기본 </a:t>
            </a:r>
            <a:r>
              <a:rPr lang="en-US" altLang="ko-KR">
                <a:solidFill>
                  <a:schemeClr val="dk1"/>
                </a:solidFill>
              </a:rPr>
              <a:t>Git Bash</a:t>
            </a:r>
            <a:r>
              <a:rPr lang="ko-KR" altLang="en-US">
                <a:solidFill>
                  <a:schemeClr val="dk1"/>
                </a:solidFill>
              </a:rPr>
              <a:t> 터미널을 사용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2-2.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Use Windows’ default conole window :</a:t>
            </a:r>
            <a:r>
              <a:rPr lang="ko-KR" altLang="en-US">
                <a:solidFill>
                  <a:schemeClr val="dk1"/>
                </a:solidFill>
              </a:rPr>
              <a:t> 윈도우 기본 콘솔인 </a:t>
            </a:r>
            <a:r>
              <a:rPr lang="en-US" altLang="ko-KR">
                <a:solidFill>
                  <a:schemeClr val="dk1"/>
                </a:solidFill>
              </a:rPr>
              <a:t>cmd</a:t>
            </a:r>
            <a:r>
              <a:rPr lang="ko-KR" altLang="en-US">
                <a:solidFill>
                  <a:schemeClr val="dk1"/>
                </a:solidFill>
              </a:rPr>
              <a:t>터미널을 사용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1283660" y="1335714"/>
            <a:ext cx="3123314" cy="7239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801</ep:Words>
  <ep:PresentationFormat>화면 슬라이드 쇼(4:3)</ep:PresentationFormat>
  <ep:Paragraphs>127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한컴오피스</vt:lpstr>
      <vt:lpstr>Git 기본 설정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2021-06-23T02:20:18.418</dcterms:created>
  <dc:creator>YOUR</dc:creator>
  <cp:lastModifiedBy>YOUR</cp:lastModifiedBy>
  <dcterms:modified xsi:type="dcterms:W3CDTF">2021-06-30T02:21:56.142</dcterms:modified>
  <cp:revision>60</cp:revision>
  <dc:title>Git 사용법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