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37" r:id="rId43"/>
    <p:sldId id="350" r:id="rId44"/>
    <p:sldId id="347" r:id="rId45"/>
    <p:sldId id="351" r:id="rId46"/>
    <p:sldId id="352" r:id="rId47"/>
    <p:sldId id="353" r:id="rId48"/>
    <p:sldId id="354" r:id="rId49"/>
    <p:sldId id="355" r:id="rId50"/>
    <p:sldId id="356" r:id="rId51"/>
    <p:sldId id="291" r:id="rId52"/>
    <p:sldId id="299" r:id="rId53"/>
    <p:sldId id="292" r:id="rId54"/>
    <p:sldId id="300" r:id="rId55"/>
    <p:sldId id="306" r:id="rId56"/>
    <p:sldId id="307" r:id="rId57"/>
    <p:sldId id="294" r:id="rId58"/>
    <p:sldId id="302" r:id="rId5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9873"/>
  </p:normalViewPr>
  <p:slideViewPr>
    <p:cSldViewPr snapToGrid="0">
      <p:cViewPr>
        <p:scale>
          <a:sx n="50" d="100"/>
          <a:sy n="50" d="100"/>
        </p:scale>
        <p:origin x="126" y="61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presProps" Target="presProps.xml"  /><Relationship Id="rId61" Type="http://schemas.openxmlformats.org/officeDocument/2006/relationships/viewProps" Target="viewProps.xml"  /><Relationship Id="rId62" Type="http://schemas.openxmlformats.org/officeDocument/2006/relationships/theme" Target="theme/theme1.xml"  /><Relationship Id="rId63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Relationship Id="rId8" Type="http://schemas.openxmlformats.org/officeDocument/2006/relationships/hyperlink" Target="https://developer.android.com/guide/topics/connectivity/bluetooth?hl=ko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8"/>
              </a:rPr>
              <a:t>https://developer.android.com/guide/topics/connectivity/bluetooth?hl=ko</a:t>
            </a:r>
            <a:r>
              <a:rPr lang="ko-KR" altLang="en-US" b="0" i="0" u="sng" strike="noStrike"/>
              <a:t> </a:t>
            </a:r>
            <a:r>
              <a:rPr lang="en-US" altLang="ko-KR" b="0" i="0" u="sng" strike="noStrike"/>
              <a:t>-</a:t>
            </a:r>
            <a:r>
              <a:rPr lang="ko-KR" altLang="en-US" b="0" i="0" u="sng" strike="noStrike"/>
              <a:t> 연결관리</a:t>
            </a:r>
            <a:r>
              <a:rPr lang="en-US" altLang="ko-KR" b="0" i="0" u="sng" strike="noStrike"/>
              <a:t>/</a:t>
            </a:r>
            <a:r>
              <a:rPr lang="ko-KR" altLang="en-US" b="0" i="0" u="sng" strike="noStrike"/>
              <a:t>데이터 전송 방법</a:t>
            </a:r>
            <a:endParaRPr lang="ko-KR" alt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487" y="1349407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06040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23976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34089" y="162098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471432" cy="3771265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225636" y="135355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타원 55"/>
          <p:cNvSpPr/>
          <p:nvPr/>
        </p:nvSpPr>
        <p:spPr>
          <a:xfrm>
            <a:off x="4724400" y="20947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55"/>
          <p:cNvSpPr/>
          <p:nvPr/>
        </p:nvSpPr>
        <p:spPr>
          <a:xfrm>
            <a:off x="4689763" y="4276863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603171" y="54545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4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0" y="5346411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아이콘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880019" y="342900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967178" y="367665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600744" y="3977216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5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0" y="1771650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1352547" y="1828658"/>
            <a:ext cx="4197615" cy="4351161"/>
            <a:chOff x="3374758" y="1400033"/>
            <a:chExt cx="4197615" cy="4798600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3" y="1400033"/>
              <a:ext cx="3975362" cy="922447"/>
              <a:chOff x="6544159" y="1952626"/>
              <a:chExt cx="8816492" cy="1972551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6"/>
                <a:ext cx="4606928" cy="1444627"/>
                <a:chOff x="7585074" y="1635126"/>
                <a:chExt cx="4606928" cy="1444626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6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9" y="3065772"/>
                <a:ext cx="8816493" cy="859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8"/>
              <a:ext cx="3991240" cy="922413"/>
              <a:chOff x="6403328" y="1952625"/>
              <a:chExt cx="8851708" cy="1972477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5"/>
                <a:ext cx="4606924" cy="1425575"/>
                <a:chOff x="7585074" y="1635124"/>
                <a:chExt cx="4606924" cy="1425575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73"/>
                <a:ext cx="8851707" cy="859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8" y="4339248"/>
              <a:ext cx="4197615" cy="924484"/>
              <a:chOff x="6156880" y="1952638"/>
              <a:chExt cx="9309400" cy="1976904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1" y="1952638"/>
                <a:ext cx="4606926" cy="1425560"/>
                <a:chOff x="7585074" y="1635140"/>
                <a:chExt cx="4606926" cy="1425559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4000" y="1635140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0"/>
              <a:ext cx="3937264" cy="916901"/>
              <a:chOff x="6544160" y="1952606"/>
              <a:chExt cx="8731998" cy="1960689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06"/>
                <a:ext cx="4606926" cy="1444635"/>
                <a:chOff x="7585074" y="1635114"/>
                <a:chExt cx="4606926" cy="1444635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60" y="3065774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5" y="5279550"/>
              <a:ext cx="3972190" cy="919083"/>
              <a:chOff x="6403329" y="1952622"/>
              <a:chExt cx="8809458" cy="1965355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22"/>
                <a:ext cx="4606926" cy="1425577"/>
                <a:chOff x="7585074" y="1635122"/>
                <a:chExt cx="4606926" cy="1425577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9" y="3065775"/>
                <a:ext cx="8809458" cy="852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70,000km/100,000km (70%)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139186" y="2159000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2156</ep:Words>
  <ep:PresentationFormat>와이드스크린</ep:PresentationFormat>
  <ep:Paragraphs>346</ep:Paragraphs>
  <ep:Slides>57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ep:HeadingPairs>
  <ep:TitlesOfParts>
    <vt:vector size="58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2021-07-14T04:54:33.555</dcterms:modified>
  <cp:revision>542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