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0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9" r:id="rId13"/>
    <p:sldId id="288" r:id="rId14"/>
    <p:sldId id="318" r:id="rId15"/>
    <p:sldId id="330" r:id="rId16"/>
    <p:sldId id="331" r:id="rId17"/>
    <p:sldId id="338" r:id="rId18"/>
    <p:sldId id="323" r:id="rId19"/>
    <p:sldId id="340" r:id="rId20"/>
    <p:sldId id="324" r:id="rId21"/>
    <p:sldId id="325" r:id="rId22"/>
    <p:sldId id="326" r:id="rId23"/>
    <p:sldId id="327" r:id="rId24"/>
    <p:sldId id="329" r:id="rId25"/>
    <p:sldId id="334" r:id="rId26"/>
    <p:sldId id="333" r:id="rId27"/>
    <p:sldId id="289" r:id="rId28"/>
    <p:sldId id="297" r:id="rId29"/>
    <p:sldId id="290" r:id="rId30"/>
    <p:sldId id="298" r:id="rId31"/>
    <p:sldId id="341" r:id="rId32"/>
    <p:sldId id="335" r:id="rId33"/>
    <p:sldId id="336" r:id="rId34"/>
    <p:sldId id="337" r:id="rId35"/>
    <p:sldId id="291" r:id="rId36"/>
    <p:sldId id="299" r:id="rId37"/>
    <p:sldId id="292" r:id="rId38"/>
    <p:sldId id="300" r:id="rId39"/>
    <p:sldId id="306" r:id="rId40"/>
    <p:sldId id="307" r:id="rId41"/>
    <p:sldId id="294" r:id="rId42"/>
    <p:sldId id="302" r:id="rId4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905" autoAdjust="0"/>
    <p:restoredTop sz="99873"/>
  </p:normalViewPr>
  <p:slideViewPr>
    <p:cSldViewPr snapToGrid="0">
      <p:cViewPr>
        <p:scale>
          <a:sx n="50" d="100"/>
          <a:sy n="5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://yoonbumtae.com/?p=3287" TargetMode="External" /><Relationship Id="rId7" Type="http://schemas.openxmlformats.org/officeDocument/2006/relationships/hyperlink" Target="https://onecutwook.tistory.com/23" TargetMode="External" /><Relationship Id="rId8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sng" strike="noStrike" mc:Ignorable="hp" hp:hslEmbossed="0">
                <a:hlinkClick r:id="rId6"/>
              </a:rPr>
              <a:t>https://yeolco.tistory.com/80?category=757621</a:t>
            </a:r>
            <a:endParaRPr xmlns:mc="http://schemas.openxmlformats.org/markup-compatibility/2006" xmlns:hp="http://schemas.haansoft.com/office/presentation/8.0" lang="en-US" altLang="ko-KR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sng" strike="noStrike" mc:Ignorable="hp" hp:hslEmbossed="0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xmlns:mc="http://schemas.openxmlformats.org/markup-compatibility/2006" xmlns:hp="http://schemas.haansoft.com/office/presentation/8.0" lang="en-US" altLang="ko-KR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b="0" i="0" u="sng" strike="noStrike" mc:Ignorable="hp" hp:hslEmbossed="0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https://onecutwook.tistory.com/23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OAuth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  <a:endParaRPr lang="ko-KR" altLang="en-US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lang="EN-US" b="0" i="0" u="sng" strike="noStrike" mc:Ignorable="hp" hp:hslEmbossed="0">
                <a:hlinkClick r:id="rId7"/>
              </a:rPr>
              <a:t>https://cos2.tistory.com/962</a:t>
            </a:r>
            <a:endParaRPr xmlns:mc="http://schemas.openxmlformats.org/markup-compatibility/2006" xmlns:hp="http://schemas.haansoft.com/office/presentation/8.0" lang="EN-US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764" b="0" i="0" u="sng" strike="noStrike" mc:Ignorable="hp" hp:hslEmbossed="0">
                <a:hlinkClick r:id="rId8"/>
              </a:rPr>
              <a:t>https://velog.io/@kjh03160/1-%EC%86%8C%ED%94%84%ED%8A%B8%EC%9B%A8%EC%96%B4-%EC%84%A4%EA%B3%84.-1.-%EC%9A%94%EA%B</a:t>
            </a: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기능정의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요구사항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  <a:endParaRPr lang="ko-KR" altLang="en-US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1578" y="979383"/>
            <a:ext cx="4588842" cy="5878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데이터 흐름도 구상</a:t>
            </a:r>
            <a:endParaRPr kumimoji="1" lang="en-US" altLang="ko-KR" sz="4800"/>
          </a:p>
        </p:txBody>
      </p:sp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49406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  <a:endParaRPr kumimoji="1" lang="en-US" altLang="ko-KR" sz="4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4-2. Menu_Tree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4-3. Flow_Chart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4-4. Sequence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grpSp>
        <p:nvGrpSpPr>
          <p:cNvPr id="35" name=""/>
          <p:cNvGrpSpPr/>
          <p:nvPr/>
        </p:nvGrpSpPr>
        <p:grpSpPr>
          <a:xfrm rot="0"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"/>
            <p:cNvGrpSpPr/>
            <p:nvPr/>
          </p:nvGrpSpPr>
          <p:grpSpPr>
            <a:xfrm rot="0"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"/>
              <p:cNvGrpSpPr/>
              <p:nvPr/>
            </p:nvGrpSpPr>
            <p:grpSpPr>
              <a:xfrm rot="0"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altLang="ko-KR"/>
                  <a:t>2400km/5000km (48%)</a:t>
                </a:r>
                <a:endParaRPr lang="en-US" altLang="ko-KR"/>
              </a:p>
            </p:txBody>
          </p:sp>
        </p:grpSp>
        <p:grpSp>
          <p:nvGrpSpPr>
            <p:cNvPr id="19" name=""/>
            <p:cNvGrpSpPr/>
            <p:nvPr/>
          </p:nvGrpSpPr>
          <p:grpSpPr>
            <a:xfrm rot="0"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"/>
              <p:cNvGrpSpPr/>
              <p:nvPr/>
            </p:nvGrpSpPr>
            <p:grpSpPr>
              <a:xfrm rot="0"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  <a:endParaRPr lang="en-US" altLang="ko-KR"/>
              </a:p>
            </p:txBody>
          </p:sp>
        </p:grpSp>
        <p:grpSp>
          <p:nvGrpSpPr>
            <p:cNvPr id="27" name=""/>
            <p:cNvGrpSpPr/>
            <p:nvPr/>
          </p:nvGrpSpPr>
          <p:grpSpPr>
            <a:xfrm rot="0"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"/>
              <p:cNvGrpSpPr/>
              <p:nvPr/>
            </p:nvGrpSpPr>
            <p:grpSpPr>
              <a:xfrm rot="0"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"/>
                <p:cNvGrpSpPr/>
                <p:nvPr/>
              </p:nvGrpSpPr>
              <p:grpSpPr>
                <a:xfrm rot="0"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0879" y="1367790"/>
            <a:ext cx="8230241" cy="549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  <a:endParaRPr kumimoji="1" lang="en-US" altLang="ko-KR" sz="4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Sequence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1455</ep:Words>
  <ep:PresentationFormat>와이드스크린</ep:PresentationFormat>
  <ep:Paragraphs>250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프로젝트 이름</vt:lpstr>
      <vt:lpstr>2-1. 제품설명</vt:lpstr>
      <vt:lpstr>2-1. 제품설명</vt:lpstr>
      <vt:lpstr>2-1. 제품설명</vt:lpstr>
      <vt:lpstr>2-1. 기능 비교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2021-07-07T08:15:08.089</dcterms:modified>
  <cp:revision>453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