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vi</a:t>
            </a:r>
            <a:r>
              <a:rPr lang="ko-KR" altLang="en-US"/>
              <a:t> 편집기 사용 설명서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01389" y="3903519"/>
            <a:ext cx="8534399" cy="17526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000"/>
              <a:t>1.</a:t>
            </a:r>
            <a:r>
              <a:rPr lang="ko-KR" altLang="en-US" sz="2000"/>
              <a:t> </a:t>
            </a:r>
            <a:r>
              <a:rPr lang="en-US" altLang="ko-KR" sz="2000"/>
              <a:t>vi</a:t>
            </a:r>
            <a:r>
              <a:rPr lang="ko-KR" altLang="en-US" sz="2000"/>
              <a:t>편집기란</a:t>
            </a:r>
            <a:r>
              <a:rPr lang="en-US" altLang="ko-KR" sz="2000"/>
              <a:t>?</a:t>
            </a:r>
            <a:endParaRPr lang="en-US" altLang="ko-KR" sz="2000"/>
          </a:p>
          <a:p>
            <a:pPr algn="l">
              <a:defRPr/>
            </a:pPr>
            <a:r>
              <a:rPr lang="en-US" altLang="ko-KR" sz="2000"/>
              <a:t>2.</a:t>
            </a:r>
            <a:r>
              <a:rPr lang="ko-KR" altLang="en-US" sz="2000"/>
              <a:t> </a:t>
            </a:r>
            <a:r>
              <a:rPr lang="en-US" altLang="ko-KR" sz="2000"/>
              <a:t>vi</a:t>
            </a:r>
            <a:r>
              <a:rPr lang="ko-KR" altLang="en-US" sz="2000"/>
              <a:t>편집기의 구조</a:t>
            </a:r>
            <a:endParaRPr lang="ko-KR" altLang="en-US" sz="2000"/>
          </a:p>
          <a:p>
            <a:pPr algn="l">
              <a:defRPr/>
            </a:pPr>
            <a:r>
              <a:rPr lang="en-US" altLang="ko-KR" sz="2000"/>
              <a:t>3.</a:t>
            </a:r>
            <a:r>
              <a:rPr lang="ko-KR" altLang="en-US" sz="2000"/>
              <a:t> </a:t>
            </a:r>
            <a:r>
              <a:rPr lang="en-US" altLang="ko-KR" sz="2000"/>
              <a:t>vi</a:t>
            </a:r>
            <a:r>
              <a:rPr lang="ko-KR" altLang="en-US" sz="2000"/>
              <a:t> 편집기 명령어</a:t>
            </a:r>
            <a:endParaRPr lang="ko-KR" altLang="en-US" sz="2000"/>
          </a:p>
          <a:p>
            <a:pPr algn="l">
              <a:defRPr/>
            </a:pPr>
            <a:r>
              <a:rPr lang="ko-KR" altLang="en-US" sz="2000"/>
              <a:t>   └ </a:t>
            </a:r>
            <a:r>
              <a:rPr lang="en-US" altLang="ko-KR" sz="2000"/>
              <a:t>3-1.</a:t>
            </a:r>
            <a:r>
              <a:rPr lang="ko-KR" altLang="en-US" sz="2000"/>
              <a:t> 명령어 모드에서의 명령어</a:t>
            </a:r>
            <a:endParaRPr lang="ko-KR" altLang="en-US" sz="2000"/>
          </a:p>
          <a:p>
            <a:pPr algn="l">
              <a:defRPr/>
            </a:pPr>
            <a:r>
              <a:rPr lang="ko-KR" altLang="en-US" sz="2000"/>
              <a:t>   └ </a:t>
            </a:r>
            <a:r>
              <a:rPr lang="en-US" altLang="ko-KR" sz="2000"/>
              <a:t>3-2.</a:t>
            </a:r>
            <a:r>
              <a:rPr lang="ko-KR" altLang="en-US" sz="2000"/>
              <a:t> 마지막 행 모드에서의 명령어</a:t>
            </a:r>
            <a:endParaRPr lang="en-US" altLang="ko-KR" sz="2000"/>
          </a:p>
          <a:p>
            <a:pPr algn="l">
              <a:defRPr/>
            </a:pPr>
            <a:r>
              <a:rPr lang="en-US" altLang="ko-KR" sz="2000"/>
              <a:t>4. vi</a:t>
            </a:r>
            <a:r>
              <a:rPr lang="ko-KR" altLang="en-US" sz="2000"/>
              <a:t> 편집기 활용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485" y="1722119"/>
            <a:ext cx="5692140" cy="34137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9991" y="1706880"/>
            <a:ext cx="5699759" cy="344424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0"/>
            <a:ext cx="12192000" cy="8667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4. vi</a:t>
            </a:r>
            <a:r>
              <a:rPr lang="ko-KR" altLang="en-US" sz="3000"/>
              <a:t> 편집기 활용</a:t>
            </a:r>
            <a:endParaRPr lang="ko-KR" altLang="en-US" sz="3000"/>
          </a:p>
        </p:txBody>
      </p:sp>
      <p:sp>
        <p:nvSpPr>
          <p:cNvPr id="7" name=""/>
          <p:cNvSpPr/>
          <p:nvPr/>
        </p:nvSpPr>
        <p:spPr>
          <a:xfrm>
            <a:off x="0" y="5352164"/>
            <a:ext cx="12192000" cy="150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편집이 끝나고 </a:t>
            </a:r>
            <a:r>
              <a:rPr lang="en-US" altLang="ko-KR">
                <a:solidFill>
                  <a:schemeClr val="dk1"/>
                </a:solidFill>
              </a:rPr>
              <a:t>“ESC”</a:t>
            </a:r>
            <a:r>
              <a:rPr lang="ko-KR" altLang="en-US">
                <a:solidFill>
                  <a:schemeClr val="dk1"/>
                </a:solidFill>
              </a:rPr>
              <a:t>를 입력하면 다시 명령모드로 되돌아오게 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아래 </a:t>
            </a:r>
            <a:r>
              <a:rPr lang="en-US" altLang="ko-KR">
                <a:solidFill>
                  <a:schemeClr val="dk1"/>
                </a:solidFill>
              </a:rPr>
              <a:t>Insert</a:t>
            </a:r>
            <a:r>
              <a:rPr lang="ko-KR" altLang="en-US">
                <a:solidFill>
                  <a:schemeClr val="dk1"/>
                </a:solidFill>
              </a:rPr>
              <a:t>문이 사라짐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“:”</a:t>
            </a:r>
            <a:r>
              <a:rPr lang="ko-KR" altLang="en-US">
                <a:solidFill>
                  <a:schemeClr val="dk1"/>
                </a:solidFill>
              </a:rPr>
              <a:t>을 입력 했을때 마지막 행 모드로 들어간 모습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197485" y="4835582"/>
            <a:ext cx="1021772" cy="300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6269991" y="4835582"/>
            <a:ext cx="1021772" cy="300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930" y="1718310"/>
            <a:ext cx="5692140" cy="342137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714500"/>
            <a:ext cx="5684520" cy="3429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0"/>
            <a:ext cx="12192000" cy="8667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4. vi</a:t>
            </a:r>
            <a:r>
              <a:rPr lang="ko-KR" altLang="en-US" sz="3000"/>
              <a:t> 편집기 활용</a:t>
            </a:r>
            <a:endParaRPr lang="ko-KR" altLang="en-US" sz="3000"/>
          </a:p>
        </p:txBody>
      </p:sp>
      <p:sp>
        <p:nvSpPr>
          <p:cNvPr id="8" name=""/>
          <p:cNvSpPr/>
          <p:nvPr/>
        </p:nvSpPr>
        <p:spPr>
          <a:xfrm>
            <a:off x="0" y="5352164"/>
            <a:ext cx="12192000" cy="150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마지막 행 모드에서</a:t>
            </a:r>
            <a:r>
              <a:rPr lang="en-US" altLang="ko-KR">
                <a:solidFill>
                  <a:schemeClr val="dk1"/>
                </a:solidFill>
              </a:rPr>
              <a:t> “wq”</a:t>
            </a:r>
            <a:r>
              <a:rPr lang="ko-KR" altLang="en-US">
                <a:solidFill>
                  <a:schemeClr val="dk1"/>
                </a:solidFill>
              </a:rPr>
              <a:t>를 입력하여 저장 후 종료를 한 모습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ls</a:t>
            </a:r>
            <a:r>
              <a:rPr lang="ko-KR" altLang="en-US">
                <a:solidFill>
                  <a:schemeClr val="dk1"/>
                </a:solidFill>
              </a:rPr>
              <a:t>명령어를 통해 파일이 생성 된 것을 확인 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201930" y="4839392"/>
            <a:ext cx="1021772" cy="300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7682864" y="2527296"/>
            <a:ext cx="1021772" cy="300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51664"/>
            <a:ext cx="12192000" cy="5506336"/>
          </a:xfrm>
        </p:spPr>
        <p:txBody>
          <a:bodyPr/>
          <a:lstStyle/>
          <a:p>
            <a:pPr>
              <a:defRPr/>
            </a:pPr>
            <a:r>
              <a:rPr lang="en-US" altLang="ko-KR"/>
              <a:t>vi</a:t>
            </a:r>
            <a:r>
              <a:rPr lang="ko-KR" altLang="en-US"/>
              <a:t>는 </a:t>
            </a:r>
            <a:r>
              <a:rPr lang="en-US" altLang="ko-KR"/>
              <a:t>unix, linux</a:t>
            </a:r>
            <a:r>
              <a:rPr lang="ko-KR" altLang="en-US"/>
              <a:t>를 보통 </a:t>
            </a:r>
            <a:r>
              <a:rPr lang="en-US" altLang="ko-KR"/>
              <a:t>GUI</a:t>
            </a:r>
            <a:r>
              <a:rPr lang="ko-KR" altLang="en-US"/>
              <a:t>가 아닌 </a:t>
            </a:r>
            <a:r>
              <a:rPr lang="en-US" altLang="ko-KR"/>
              <a:t>CLI</a:t>
            </a:r>
            <a:r>
              <a:rPr lang="ko-KR" altLang="en-US"/>
              <a:t>로 사용할 때 터미널에서 사용 하는 텍스트 편집기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linux, unix</a:t>
            </a:r>
            <a:r>
              <a:rPr lang="ko-KR" altLang="en-US"/>
              <a:t>에서 사용되는 </a:t>
            </a:r>
            <a:r>
              <a:rPr lang="en-US" altLang="ko-KR"/>
              <a:t>vi</a:t>
            </a:r>
            <a:r>
              <a:rPr lang="ko-KR" altLang="en-US"/>
              <a:t>편집기는 명령모드</a:t>
            </a:r>
            <a:r>
              <a:rPr lang="en-US" altLang="ko-KR"/>
              <a:t>,</a:t>
            </a:r>
            <a:r>
              <a:rPr lang="ko-KR" altLang="en-US"/>
              <a:t> 입력모드</a:t>
            </a:r>
            <a:r>
              <a:rPr lang="en-US" altLang="ko-KR"/>
              <a:t>,</a:t>
            </a:r>
            <a:r>
              <a:rPr lang="ko-KR" altLang="en-US"/>
              <a:t> 마지막 행 모드로 총 </a:t>
            </a:r>
            <a:r>
              <a:rPr lang="en-US" altLang="ko-KR"/>
              <a:t>3</a:t>
            </a:r>
            <a:r>
              <a:rPr lang="ko-KR" altLang="en-US"/>
              <a:t>가지 모드로 구성되어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13516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1.</a:t>
            </a:r>
            <a:r>
              <a:rPr lang="ko-KR" altLang="en-US" sz="3000"/>
              <a:t> </a:t>
            </a:r>
            <a:r>
              <a:rPr lang="en-US" altLang="ko-KR" sz="3000"/>
              <a:t>VI</a:t>
            </a:r>
            <a:r>
              <a:rPr lang="ko-KR" altLang="en-US" sz="3000"/>
              <a:t>편집기란</a:t>
            </a:r>
            <a:r>
              <a:rPr lang="en-US" altLang="ko-KR" sz="3000"/>
              <a:t>?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135166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2.</a:t>
            </a:r>
            <a:r>
              <a:rPr lang="ko-KR" altLang="en-US" sz="3000"/>
              <a:t> </a:t>
            </a:r>
            <a:r>
              <a:rPr lang="en-US" altLang="ko-KR" sz="3000"/>
              <a:t>VI</a:t>
            </a:r>
            <a:r>
              <a:rPr lang="ko-KR" altLang="en-US" sz="3000"/>
              <a:t>편집기의 구조</a:t>
            </a:r>
            <a:endParaRPr lang="ko-KR" altLang="en-US" sz="3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51664"/>
            <a:ext cx="6969052" cy="550633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969052" y="1351664"/>
            <a:ext cx="5222947" cy="550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명령 모드</a:t>
            </a:r>
            <a:r>
              <a:rPr lang="en-US" altLang="ko-KR">
                <a:solidFill>
                  <a:schemeClr val="dk1"/>
                </a:solidFill>
              </a:rPr>
              <a:t>(command mode)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vi</a:t>
            </a:r>
            <a:r>
              <a:rPr lang="ko-KR" altLang="en-US">
                <a:solidFill>
                  <a:schemeClr val="dk1"/>
                </a:solidFill>
              </a:rPr>
              <a:t>를 실행시키면 가장 먼저 접하는 기본 모드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명령 모드에서는 방향키로 이동할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입력 모드 혹은 마지막 행 모드로 전환이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입력모드</a:t>
            </a:r>
            <a:r>
              <a:rPr lang="en-US" altLang="ko-KR">
                <a:solidFill>
                  <a:schemeClr val="dk1"/>
                </a:solidFill>
              </a:rPr>
              <a:t>(insert mode)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편집모드라고도 불리며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명령 모드에서 </a:t>
            </a:r>
            <a:r>
              <a:rPr lang="en-US" altLang="ko-KR">
                <a:solidFill>
                  <a:schemeClr val="dk1"/>
                </a:solidFill>
              </a:rPr>
              <a:t>“i””a””o”</a:t>
            </a:r>
            <a:r>
              <a:rPr lang="ko-KR" altLang="en-US">
                <a:solidFill>
                  <a:schemeClr val="dk1"/>
                </a:solidFill>
              </a:rPr>
              <a:t>등의 명령어를 통해 입력모드로 전환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입력 모드에서는 코드나 글을 작성 할 수 있으며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“ESC”</a:t>
            </a:r>
            <a:r>
              <a:rPr lang="ko-KR" altLang="en-US">
                <a:solidFill>
                  <a:schemeClr val="dk1"/>
                </a:solidFill>
              </a:rPr>
              <a:t>키를 입력하여 명령 모드로 다시 전환 가능함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마지막 행 모드</a:t>
            </a:r>
            <a:r>
              <a:rPr lang="en-US" altLang="ko-KR">
                <a:solidFill>
                  <a:schemeClr val="dk1"/>
                </a:solidFill>
              </a:rPr>
              <a:t>(Last line mode)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명령모드에서 </a:t>
            </a:r>
            <a:r>
              <a:rPr lang="en-US" altLang="ko-KR">
                <a:solidFill>
                  <a:schemeClr val="dk1"/>
                </a:solidFill>
              </a:rPr>
              <a:t>“:”</a:t>
            </a:r>
            <a:r>
              <a:rPr lang="ko-KR" altLang="en-US">
                <a:solidFill>
                  <a:schemeClr val="dk1"/>
                </a:solidFill>
              </a:rPr>
              <a:t>키를 입력하여 화면 맨 아랫줄에서 명령을 수행하는 모드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작성한 내용을 저장하고 </a:t>
            </a:r>
            <a:r>
              <a:rPr lang="en-US" altLang="ko-KR">
                <a:solidFill>
                  <a:schemeClr val="dk1"/>
                </a:solidFill>
              </a:rPr>
              <a:t>vi</a:t>
            </a:r>
            <a:r>
              <a:rPr lang="ko-KR" altLang="en-US">
                <a:solidFill>
                  <a:schemeClr val="dk1"/>
                </a:solidFill>
              </a:rPr>
              <a:t>를 종료할지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그냥 </a:t>
            </a:r>
            <a:r>
              <a:rPr lang="en-US" altLang="ko-KR">
                <a:solidFill>
                  <a:schemeClr val="dk1"/>
                </a:solidFill>
              </a:rPr>
              <a:t>vi</a:t>
            </a:r>
            <a:r>
              <a:rPr lang="ko-KR" altLang="en-US">
                <a:solidFill>
                  <a:schemeClr val="dk1"/>
                </a:solidFill>
              </a:rPr>
              <a:t>를 종료할지 등의 명령을 입력할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3-1.</a:t>
            </a:r>
            <a:r>
              <a:rPr lang="ko-KR" altLang="en-US"/>
              <a:t> 명령 모드</a:t>
            </a:r>
            <a:r>
              <a:rPr lang="en-US" altLang="ko-KR"/>
              <a:t>(command mode)</a:t>
            </a:r>
            <a:r>
              <a:rPr lang="ko-KR" altLang="en-US"/>
              <a:t>에서의 명령어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3-2</a:t>
            </a:r>
            <a:r>
              <a:rPr lang="ko-KR" altLang="en-US"/>
              <a:t> 마지막 행 모드</a:t>
            </a:r>
            <a:r>
              <a:rPr lang="en-US" altLang="ko-KR"/>
              <a:t>(last line mode)</a:t>
            </a:r>
            <a:r>
              <a:rPr lang="ko-KR" altLang="en-US"/>
              <a:t>에서의 명령어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0" y="0"/>
            <a:ext cx="12192000" cy="8667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3.</a:t>
            </a:r>
            <a:r>
              <a:rPr lang="ko-KR" altLang="en-US" sz="3000"/>
              <a:t> </a:t>
            </a:r>
            <a:r>
              <a:rPr lang="en-US" altLang="ko-KR" sz="3000"/>
              <a:t>VI</a:t>
            </a:r>
            <a:r>
              <a:rPr lang="ko-KR" altLang="en-US" sz="3000"/>
              <a:t>편집기 명령어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05882" y="1636395"/>
          <a:ext cx="11980236" cy="358521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378352"/>
                <a:gridCol w="4612005"/>
                <a:gridCol w="1293268"/>
                <a:gridCol w="4696610"/>
              </a:tblGrid>
              <a:tr h="353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vi</a:t>
                      </a:r>
                      <a:r>
                        <a:rPr lang="ko-KR" altLang="en-US"/>
                        <a:t> 명령어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동작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vi </a:t>
                      </a:r>
                      <a:r>
                        <a:rPr lang="ko-KR" altLang="en-US"/>
                        <a:t>명령어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동작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53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커서 위치에 삽입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한 칸 우측으로 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53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커서 바로 다음 위치에 삽입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한 칸 좌측으로 감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53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줄 다음 위치에 삽입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있는 줄의 맨 앞으로 감</a:t>
                      </a:r>
                      <a:r>
                        <a:rPr lang="en-US" altLang="ko-KR"/>
                        <a:t>(home</a:t>
                      </a:r>
                      <a:r>
                        <a:rPr lang="ko-KR" altLang="en-US"/>
                        <a:t> 키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53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위치한 곳의 글자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 삭제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$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있는 줄의 맨 뒤로 감</a:t>
                      </a:r>
                      <a:r>
                        <a:rPr lang="en-US" altLang="ko-KR"/>
                        <a:t>(end</a:t>
                      </a:r>
                      <a:r>
                        <a:rPr lang="ko-KR" altLang="en-US"/>
                        <a:t> 키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53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위치한 곳에서 부터 단어 삭제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(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문장의 처음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53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위치한 곳의 한 줄 삭제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문장의 끝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537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방금 한 명령 취소</a:t>
                      </a:r>
                      <a:r>
                        <a:rPr lang="en-US" altLang="ko-KR"/>
                        <a:t>(ctrl + z)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{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문단의 처음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5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yy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줄을 버퍼로 복사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줄 복사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5yy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}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문단의 끝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" name=""/>
          <p:cNvSpPr/>
          <p:nvPr/>
        </p:nvSpPr>
        <p:spPr>
          <a:xfrm>
            <a:off x="0" y="0"/>
            <a:ext cx="12192000" cy="8667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3-1.</a:t>
            </a:r>
            <a:r>
              <a:rPr lang="ko-KR" altLang="en-US" sz="3000"/>
              <a:t> 명령모드</a:t>
            </a:r>
            <a:r>
              <a:rPr lang="en-US" altLang="ko-KR" sz="3000"/>
              <a:t>(command mode)</a:t>
            </a:r>
            <a:r>
              <a:rPr lang="ko-KR" altLang="en-US" sz="3000"/>
              <a:t> 명령어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8667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3-1.</a:t>
            </a:r>
            <a:r>
              <a:rPr lang="ko-KR" altLang="en-US" sz="3000"/>
              <a:t> 명령모드</a:t>
            </a:r>
            <a:r>
              <a:rPr lang="en-US" altLang="ko-KR" sz="3000"/>
              <a:t>(command mode)</a:t>
            </a:r>
            <a:r>
              <a:rPr lang="ko-KR" altLang="en-US" sz="3000"/>
              <a:t> 명령어</a:t>
            </a:r>
            <a:endParaRPr lang="ko-KR" altLang="en-US" sz="3000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1916430"/>
          <a:ext cx="12196502" cy="30251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02772"/>
                <a:gridCol w="4697730"/>
                <a:gridCol w="1316181"/>
                <a:gridCol w="4779818"/>
              </a:tblGrid>
              <a:tr h="2807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vi</a:t>
                      </a:r>
                      <a:r>
                        <a:rPr lang="ko-KR" altLang="en-US"/>
                        <a:t> 명령어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동작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vi</a:t>
                      </a:r>
                      <a:r>
                        <a:rPr lang="ko-KR" altLang="en-US"/>
                        <a:t> 명령어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동작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95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커서가 있는 줄 바로 아래에 버퍼 내용 붙여넣기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5dd</a:t>
                      </a:r>
                      <a:r>
                        <a:rPr lang="ko-KR" altLang="en-US"/>
                        <a:t>를 이용해서 다섯줄을 지운 것도 </a:t>
                      </a:r>
                      <a:r>
                        <a:rPr lang="en-US" altLang="ko-KR"/>
                        <a:t>p</a:t>
                      </a:r>
                      <a:r>
                        <a:rPr lang="ko-KR" altLang="en-US"/>
                        <a:t> 한번으로 붙여넣기 가능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(N)dd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N</a:t>
                      </a:r>
                      <a:r>
                        <a:rPr lang="ko-KR" altLang="en-US"/>
                        <a:t>행 삭제 </a:t>
                      </a:r>
                      <a:r>
                        <a:rPr lang="en-US" altLang="ko-KR"/>
                        <a:t>(ctrl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x</a:t>
                      </a:r>
                      <a:r>
                        <a:rPr lang="ko-KR" altLang="en-US"/>
                        <a:t>와 유사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vi</a:t>
                      </a:r>
                      <a:r>
                        <a:rPr lang="ko-KR" altLang="en-US"/>
                        <a:t>에서 여러줄을 삭제하고 싶다면 </a:t>
                      </a:r>
                      <a:r>
                        <a:rPr lang="en-US" altLang="ko-KR"/>
                        <a:t>(N)dd</a:t>
                      </a:r>
                      <a:r>
                        <a:rPr lang="ko-KR" altLang="en-US"/>
                        <a:t>를 사용</a:t>
                      </a:r>
                      <a:r>
                        <a:rPr lang="en-US" altLang="ko-KR"/>
                        <a:t>(N</a:t>
                      </a:r>
                      <a:r>
                        <a:rPr lang="ko-KR" altLang="en-US"/>
                        <a:t>에는 숫자가 들어감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19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숫자 </a:t>
                      </a: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숫자 만큼 윗 줄로 이동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+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숫자 만큼 아래 줄로 이동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919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한 줄 위로 올라감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파일의 끝으로 이동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919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j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한 줄 아래로 내려감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한 문자 변경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919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커서가 있는 그 줄의 내용 변경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8667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3-2.</a:t>
            </a:r>
            <a:r>
              <a:rPr lang="ko-KR" altLang="en-US" sz="3000"/>
              <a:t> 마지막 행</a:t>
            </a:r>
            <a:r>
              <a:rPr lang="en-US" altLang="ko-KR" sz="3000"/>
              <a:t>(last line mode)</a:t>
            </a:r>
            <a:r>
              <a:rPr lang="ko-KR" altLang="en-US" sz="3000"/>
              <a:t> 명령어</a:t>
            </a:r>
            <a:endParaRPr lang="ko-KR" altLang="en-US" sz="3000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-4501" y="1760945"/>
          <a:ext cx="12200139" cy="376999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402772"/>
                <a:gridCol w="4697730"/>
                <a:gridCol w="1316181"/>
                <a:gridCol w="4783455"/>
              </a:tblGrid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vi</a:t>
                      </a:r>
                      <a:r>
                        <a:rPr lang="ko-KR" altLang="en-US"/>
                        <a:t> 명령어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동작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vi</a:t>
                      </a:r>
                      <a:r>
                        <a:rPr lang="ko-KR" altLang="en-US"/>
                        <a:t> 명령어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동작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파일명으로 파일 저장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숫자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해당 라인으로 커서 이동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[</a:t>
                      </a:r>
                      <a:r>
                        <a:rPr lang="ko-KR" altLang="en-US"/>
                        <a:t>파일명</a:t>
                      </a:r>
                      <a:r>
                        <a:rPr lang="en-US" altLang="ko-KR"/>
                        <a:t>]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입력한 파일 명으로 파일 저장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$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파일의 맨 끝 줄로 이동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</a:t>
                      </a:r>
                      <a:r>
                        <a:rPr lang="ko-KR" altLang="en-US"/>
                        <a:t> 종료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저장되지 않음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e!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마지막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저장 이후 모든 편집 취소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q!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</a:t>
                      </a:r>
                      <a:r>
                        <a:rPr lang="ko-KR" altLang="en-US"/>
                        <a:t> 강제 종료</a:t>
                      </a:r>
                      <a:r>
                        <a:rPr lang="en-US" altLang="ko-KR"/>
                        <a:t>(!</a:t>
                      </a:r>
                      <a:r>
                        <a:rPr lang="ko-KR" altLang="en-US"/>
                        <a:t>가 있으면 강제로 수행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/</a:t>
                      </a:r>
                      <a:r>
                        <a:rPr lang="ko-KR" altLang="en-US"/>
                        <a:t>문자열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커서 위치에서부터 파일 앞쪽으로 문자열 탐색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저장후 종료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?</a:t>
                      </a:r>
                      <a:r>
                        <a:rPr lang="ko-KR" altLang="en-US"/>
                        <a:t>문자열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현재 커서 위치에서부터 파일 뒤쪽으로 문자열 탐색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wq!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강제 저장 후 종료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set nu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</a:t>
                      </a:r>
                      <a:r>
                        <a:rPr lang="ko-KR" altLang="en-US"/>
                        <a:t> 라인 번호 출력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838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[</a:t>
                      </a:r>
                      <a:r>
                        <a:rPr lang="ko-KR" altLang="en-US"/>
                        <a:t>파일명</a:t>
                      </a:r>
                      <a:r>
                        <a:rPr lang="en-US" altLang="ko-KR"/>
                        <a:t>]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파일 이름을 </a:t>
                      </a:r>
                      <a:r>
                        <a:rPr lang="en-US" altLang="ko-KR"/>
                        <a:t>[</a:t>
                      </a:r>
                      <a:r>
                        <a:rPr lang="ko-KR" altLang="en-US"/>
                        <a:t>파일명</a:t>
                      </a:r>
                      <a:r>
                        <a:rPr lang="en-US" altLang="ko-KR"/>
                        <a:t>]</a:t>
                      </a:r>
                      <a:r>
                        <a:rPr lang="ko-KR" altLang="en-US"/>
                        <a:t>으로 변경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ex) f abc.txt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set nonu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</a:t>
                      </a:r>
                      <a:r>
                        <a:rPr lang="ko-KR" altLang="en-US"/>
                        <a:t> 라인 번호 출력 취소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9360" y="1718309"/>
            <a:ext cx="5692140" cy="342137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0"/>
            <a:ext cx="12192000" cy="8667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4. vi</a:t>
            </a:r>
            <a:r>
              <a:rPr lang="ko-KR" altLang="en-US" sz="3000"/>
              <a:t> 편집기 활용</a:t>
            </a:r>
            <a:endParaRPr lang="ko-KR" altLang="en-US" sz="3000"/>
          </a:p>
        </p:txBody>
      </p:sp>
      <p:sp>
        <p:nvSpPr>
          <p:cNvPr id="7" name=""/>
          <p:cNvSpPr/>
          <p:nvPr/>
        </p:nvSpPr>
        <p:spPr>
          <a:xfrm>
            <a:off x="0" y="5352164"/>
            <a:ext cx="12192000" cy="150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터미널에서 </a:t>
            </a:r>
            <a:r>
              <a:rPr lang="en-US" altLang="ko-KR">
                <a:solidFill>
                  <a:schemeClr val="dk1"/>
                </a:solidFill>
              </a:rPr>
              <a:t>test1.txt</a:t>
            </a:r>
            <a:r>
              <a:rPr lang="ko-KR" altLang="en-US">
                <a:solidFill>
                  <a:schemeClr val="dk1"/>
                </a:solidFill>
              </a:rPr>
              <a:t>이란 이름으로 </a:t>
            </a:r>
            <a:r>
              <a:rPr lang="en-US" altLang="ko-KR">
                <a:solidFill>
                  <a:schemeClr val="dk1"/>
                </a:solidFill>
              </a:rPr>
              <a:t>vi</a:t>
            </a:r>
            <a:r>
              <a:rPr lang="ko-KR" altLang="en-US">
                <a:solidFill>
                  <a:schemeClr val="dk1"/>
                </a:solidFill>
              </a:rPr>
              <a:t>편집기를 실행 시켰다</a:t>
            </a:r>
            <a:r>
              <a:rPr lang="en-US" altLang="ko-KR">
                <a:solidFill>
                  <a:schemeClr val="dk1"/>
                </a:solidFill>
              </a:rPr>
              <a:t> ( vi test1.txt)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vi test1.txt</a:t>
            </a:r>
            <a:r>
              <a:rPr lang="ko-KR" altLang="en-US">
                <a:solidFill>
                  <a:schemeClr val="dk1"/>
                </a:solidFill>
              </a:rPr>
              <a:t>를 실행시킨 모습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9099" y="1706880"/>
            <a:ext cx="5676900" cy="344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865" y="1469967"/>
            <a:ext cx="5699759" cy="340613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189865" y="4591049"/>
            <a:ext cx="1021772" cy="300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469967"/>
            <a:ext cx="5692140" cy="3421379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0" y="0"/>
            <a:ext cx="12192000" cy="8667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/>
              <a:t>4. vi</a:t>
            </a:r>
            <a:r>
              <a:rPr lang="ko-KR" altLang="en-US" sz="3000"/>
              <a:t> 편집기 활용</a:t>
            </a:r>
            <a:endParaRPr lang="ko-KR" altLang="en-US" sz="3000"/>
          </a:p>
        </p:txBody>
      </p:sp>
      <p:sp>
        <p:nvSpPr>
          <p:cNvPr id="10" name=""/>
          <p:cNvSpPr/>
          <p:nvPr/>
        </p:nvSpPr>
        <p:spPr>
          <a:xfrm>
            <a:off x="0" y="5447607"/>
            <a:ext cx="12192000" cy="141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vi test1.txt</a:t>
            </a:r>
            <a:r>
              <a:rPr lang="ko-KR" altLang="en-US">
                <a:solidFill>
                  <a:schemeClr val="dk1"/>
                </a:solidFill>
              </a:rPr>
              <a:t>에서 </a:t>
            </a:r>
            <a:r>
              <a:rPr lang="en-US" altLang="ko-KR">
                <a:solidFill>
                  <a:schemeClr val="dk1"/>
                </a:solidFill>
              </a:rPr>
              <a:t>“i”, “a”</a:t>
            </a:r>
            <a:r>
              <a:rPr lang="ko-KR" altLang="en-US">
                <a:solidFill>
                  <a:schemeClr val="dk1"/>
                </a:solidFill>
              </a:rPr>
              <a:t>등의 명령어를 입력하여 입력모드로 들어가면 아래 </a:t>
            </a:r>
            <a:r>
              <a:rPr lang="en-US" altLang="ko-KR">
                <a:solidFill>
                  <a:schemeClr val="dk1"/>
                </a:solidFill>
              </a:rPr>
              <a:t>Insert</a:t>
            </a:r>
            <a:r>
              <a:rPr lang="ko-KR" altLang="en-US">
                <a:solidFill>
                  <a:schemeClr val="dk1"/>
                </a:solidFill>
              </a:rPr>
              <a:t>라고 생기면서 편집이 가능하다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간단하게 편집한 화면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535</ep:Words>
  <ep:PresentationFormat>화면 슬라이드 쇼(4:3)</ep:PresentationFormat>
  <ep:Paragraphs>39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vi 편집기 사용 설명서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2021-06-28T23:53:57.681</dcterms:created>
  <dc:creator>YOUR</dc:creator>
  <cp:lastModifiedBy>YOUR</cp:lastModifiedBy>
  <dcterms:modified xsi:type="dcterms:W3CDTF">2021-06-29T01:31:02.953</dcterms:modified>
  <cp:revision>20</cp:revision>
  <dc:title>vi 편집기 사용 설명서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