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0" r:id="rId8"/>
    <p:sldId id="288" r:id="rId9"/>
    <p:sldId id="296" r:id="rId10"/>
    <p:sldId id="289" r:id="rId11"/>
    <p:sldId id="297" r:id="rId12"/>
    <p:sldId id="290" r:id="rId13"/>
    <p:sldId id="298" r:id="rId14"/>
    <p:sldId id="291" r:id="rId15"/>
    <p:sldId id="299" r:id="rId16"/>
    <p:sldId id="292" r:id="rId17"/>
    <p:sldId id="300" r:id="rId18"/>
    <p:sldId id="306" r:id="rId19"/>
    <p:sldId id="307" r:id="rId20"/>
    <p:sldId id="294" r:id="rId21"/>
    <p:sldId id="302" r:id="rId2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2021,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대전대학교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홍준표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20151854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7AF6-84B1-4A4B-A5CC-C59F1C40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CB4B4-7523-4ABB-B81F-4F4FF0F8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계획과 일정을 수립한다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80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177A7-B90D-41ED-8B89-04B54D4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1640"/>
              </p:ext>
            </p:extLst>
          </p:nvPr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1833039259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1400097356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93435025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818244587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실습내용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실습분야</a:t>
                      </a: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비 고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72868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7129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6843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기획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631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6866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996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055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3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노트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C48653-AEC1-4246-B0FD-9BE05168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개발하고자 하는 아이디어에 대해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6887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식단 관리 어플리케이션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사용자는 자신이 섭취한 식품의 종류 및 중량 입력</a:t>
            </a:r>
            <a:endParaRPr lang="ko-KR" altLang="en-US"/>
          </a:p>
          <a:p>
            <a:pPr>
              <a:defRPr/>
            </a:pPr>
            <a:r>
              <a:rPr lang="ko-KR" altLang="en-US"/>
              <a:t>입력한 자료들을 토대로 칼로리 계산</a:t>
            </a:r>
            <a:endParaRPr lang="ko-KR" altLang="en-US"/>
          </a:p>
          <a:p>
            <a:pPr>
              <a:defRPr/>
            </a:pPr>
            <a:r>
              <a:rPr lang="ko-KR" altLang="en-US"/>
              <a:t>체중에 따른 </a:t>
            </a:r>
            <a:r>
              <a:rPr lang="en-US" altLang="ko-KR"/>
              <a:t>in-body</a:t>
            </a:r>
            <a:r>
              <a:rPr lang="ko-KR" altLang="en-US"/>
              <a:t> 정보 체크</a:t>
            </a:r>
            <a:endParaRPr lang="ko-KR" altLang="en-US"/>
          </a:p>
          <a:p>
            <a:pPr>
              <a:defRPr/>
            </a:pPr>
            <a:r>
              <a:rPr lang="ko-KR" altLang="en-US"/>
              <a:t>남은 칼로리 계산하여 다음 식단 추천</a:t>
            </a:r>
            <a:endParaRPr lang="ko-KR" altLang="en-US"/>
          </a:p>
          <a:p>
            <a:pPr>
              <a:defRPr/>
            </a:pPr>
            <a:r>
              <a:rPr lang="en-US" altLang="ko-KR"/>
              <a:t>challenge</a:t>
            </a:r>
            <a:r>
              <a:rPr lang="ko-KR" altLang="en-US"/>
              <a:t>기능 추가 </a:t>
            </a:r>
            <a:r>
              <a:rPr lang="en-US" altLang="ko-KR"/>
              <a:t>(00</a:t>
            </a:r>
            <a:r>
              <a:rPr lang="ko-KR" altLang="en-US"/>
              <a:t>주간 </a:t>
            </a:r>
            <a:r>
              <a:rPr lang="en-US" altLang="ko-KR"/>
              <a:t>00</a:t>
            </a:r>
            <a:r>
              <a:rPr lang="ko-KR" altLang="en-US"/>
              <a:t>시간씩 운동을 한다 </a:t>
            </a:r>
            <a:r>
              <a:rPr lang="en-US" altLang="ko-KR"/>
              <a:t>-&gt;</a:t>
            </a:r>
            <a:r>
              <a:rPr lang="ko-KR" altLang="en-US"/>
              <a:t> 포인트 제공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포인트는 추후 아이템 교환 가능 </a:t>
            </a:r>
            <a:r>
              <a:rPr lang="en-US" altLang="ko-KR"/>
              <a:t>(ex :　</a:t>
            </a:r>
            <a:r>
              <a:rPr lang="ko-KR" altLang="en-US"/>
              <a:t>이모티콘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경쟁 어플들이 다수 존재</a:t>
            </a:r>
            <a:endParaRPr lang="ko-KR" altLang="en-US"/>
          </a:p>
          <a:p>
            <a:pPr>
              <a:defRPr/>
            </a:pPr>
            <a:r>
              <a:rPr lang="ko-KR" altLang="en-US"/>
              <a:t>조리방법에 따른 칼로리 변화 예측 필요</a:t>
            </a:r>
            <a:endParaRPr lang="ko-KR" altLang="en-US"/>
          </a:p>
          <a:p>
            <a:pPr>
              <a:defRPr/>
            </a:pPr>
            <a:r>
              <a:rPr lang="en-US" altLang="ko-KR"/>
              <a:t>challenge</a:t>
            </a:r>
            <a:r>
              <a:rPr lang="ko-KR" altLang="en-US"/>
              <a:t>기능 확인</a:t>
            </a:r>
            <a:r>
              <a:rPr lang="en-US" altLang="ko-KR"/>
              <a:t>(</a:t>
            </a:r>
            <a:r>
              <a:rPr lang="ko-KR" altLang="en-US"/>
              <a:t>인증</a:t>
            </a:r>
            <a:r>
              <a:rPr lang="en-US" altLang="ko-KR"/>
              <a:t>)</a:t>
            </a:r>
            <a:r>
              <a:rPr lang="ko-KR" altLang="en-US"/>
              <a:t> 방법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휴대폰을 잃어버리거나 어디에 두었는지 잊었을때 진동이나 무음일 경우 찾기 힘듬 </a:t>
            </a:r>
            <a:r>
              <a:rPr lang="en-US" altLang="ko-KR"/>
              <a:t>-&gt;</a:t>
            </a:r>
            <a:r>
              <a:rPr lang="ko-KR" altLang="en-US"/>
              <a:t> 어플이 설치되어 있다면 다른 핸드폰으로 어플로 인증하여 핸드폰의 음소거 상태 변경 가능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기대효과</a:t>
            </a:r>
            <a:endParaRPr lang="ko-KR" altLang="en-US"/>
          </a:p>
          <a:p>
            <a:pPr>
              <a:defRPr/>
            </a:pPr>
            <a:r>
              <a:rPr lang="ko-KR" altLang="en-US"/>
              <a:t>납치등을 당해 휴대폰을 사용할 수 없을때</a:t>
            </a:r>
            <a:r>
              <a:rPr lang="en-US" altLang="ko-KR"/>
              <a:t>...????</a:t>
            </a:r>
            <a:endParaRPr lang="en-US" altLang="ko-KR"/>
          </a:p>
          <a:p>
            <a:pPr>
              <a:defRPr/>
            </a:pPr>
            <a:r>
              <a:rPr lang="ko-KR" altLang="en-US"/>
              <a:t>추가 기능으로 예약설정을 해둔다면 취침시간이나 개인 공부에 도움이 될듯 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고작 이거 하나 때문에 설치</a:t>
            </a:r>
            <a:r>
              <a:rPr lang="en-US" altLang="ko-KR"/>
              <a:t>..?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차량 관리 어플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790347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차량의 부품 별 정비 받아야 할 시점이 다름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</a:t>
            </a:r>
            <a:r>
              <a:rPr lang="en-US" altLang="ko-KR"/>
              <a:t>(ex :</a:t>
            </a:r>
            <a:r>
              <a:rPr lang="ko-KR" altLang="en-US"/>
              <a:t> 엔진</a:t>
            </a:r>
            <a:r>
              <a:rPr lang="en-US" altLang="ko-KR"/>
              <a:t>,</a:t>
            </a:r>
            <a:r>
              <a:rPr lang="ko-KR" altLang="en-US"/>
              <a:t> 타이어</a:t>
            </a:r>
            <a:r>
              <a:rPr lang="en-US" altLang="ko-KR"/>
              <a:t>,</a:t>
            </a:r>
            <a:r>
              <a:rPr lang="ko-KR" altLang="en-US"/>
              <a:t> 냉각수 등</a:t>
            </a:r>
            <a:r>
              <a:rPr lang="en-US" altLang="ko-KR"/>
              <a:t>)</a:t>
            </a:r>
            <a:r>
              <a:rPr lang="ko-KR" altLang="en-US"/>
              <a:t> 정비 시점을 알림</a:t>
            </a:r>
            <a:endParaRPr lang="ko-KR" altLang="en-US"/>
          </a:p>
          <a:p>
            <a:pPr>
              <a:defRPr/>
            </a:pPr>
            <a:r>
              <a:rPr lang="ko-KR" altLang="en-US"/>
              <a:t>부품 교체 예상 비용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/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8F4DE-BDA8-4E82-B0E1-CB2362C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3B084-A25C-4CA8-B695-973990AE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아이디어를 어떤 제품으로 만들지에 대해 기술한다</a:t>
            </a:r>
          </a:p>
        </p:txBody>
      </p:sp>
    </p:spTree>
    <p:extLst>
      <p:ext uri="{BB962C8B-B14F-4D97-AF65-F5344CB8AC3E}">
        <p14:creationId xmlns:p14="http://schemas.microsoft.com/office/powerpoint/2010/main" val="167345726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293</ep:Words>
  <ep:PresentationFormat>와이드스크린</ep:PresentationFormat>
  <ep:Paragraphs>74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PowerPoint 프레젠테이션</vt:lpstr>
      <vt:lpstr>PowerPoint 프레젠테이션</vt:lpstr>
      <vt:lpstr>슬라이드 4</vt:lpstr>
      <vt:lpstr>1. 식단 관리 어플리케이션</vt:lpstr>
      <vt:lpstr>2. 원격 벨소리/진동 변경?</vt:lpstr>
      <vt:lpstr>3. 차량 관리 어플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2021-06-23T09:01:26.678</dcterms:modified>
  <cp:revision>153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