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61" r:id="rId2"/>
    <p:sldId id="303" r:id="rId3"/>
    <p:sldId id="287" r:id="rId4"/>
    <p:sldId id="305" r:id="rId5"/>
    <p:sldId id="319" r:id="rId6"/>
    <p:sldId id="320" r:id="rId7"/>
    <p:sldId id="318" r:id="rId8"/>
    <p:sldId id="288" r:id="rId9"/>
    <p:sldId id="289" r:id="rId10"/>
    <p:sldId id="297" r:id="rId11"/>
    <p:sldId id="290" r:id="rId12"/>
    <p:sldId id="298" r:id="rId13"/>
    <p:sldId id="291" r:id="rId14"/>
    <p:sldId id="299" r:id="rId15"/>
    <p:sldId id="292" r:id="rId16"/>
    <p:sldId id="300" r:id="rId17"/>
    <p:sldId id="306" r:id="rId18"/>
    <p:sldId id="307" r:id="rId19"/>
    <p:sldId id="294" r:id="rId20"/>
    <p:sldId id="302" r:id="rId2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파일 바이너리 데이터 분석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구조를 분석하여 파일의 확장자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전체 용량 등에 대한 정보를 출력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시스템 구조</a:t>
            </a:r>
            <a:r>
              <a:rPr lang="en-US" altLang="ko-KR"/>
              <a:t>(FAT32, NTFS)</a:t>
            </a:r>
            <a:r>
              <a:rPr lang="ko-KR" altLang="en-US"/>
              <a:t>의 종류에 따라 파일의 구조 다름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시스템 구조를 판단하여 필요 데이터 추출하고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파일의 헤더와 푸터를 이용한 카빙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각 파일을 구분하기 위한 시그니처</a:t>
            </a:r>
            <a:r>
              <a:rPr lang="en-US" altLang="ko-KR"/>
              <a:t>,</a:t>
            </a:r>
            <a:r>
              <a:rPr lang="ko-KR" altLang="en-US"/>
              <a:t> 구조체</a:t>
            </a:r>
            <a:r>
              <a:rPr lang="en-US" altLang="ko-KR"/>
              <a:t>,</a:t>
            </a:r>
            <a:r>
              <a:rPr lang="ko-KR" altLang="en-US"/>
              <a:t> 헤더 정보등을 확인하여 파일 복구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파일의 헤더와 크기를 이용한 카빙 기법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단편화된 데이터 카빙 기법 </a:t>
            </a:r>
            <a:r>
              <a:rPr lang="en-US" altLang="ko-KR"/>
              <a:t>-&gt;</a:t>
            </a:r>
            <a:r>
              <a:rPr lang="ko-KR" altLang="en-US"/>
              <a:t> 아직 완벽한 방법 </a:t>
            </a:r>
            <a:r>
              <a:rPr lang="en-US" altLang="ko-KR"/>
              <a:t>X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</ep:Words>
  <ep:PresentationFormat>와이드스크린</ep:PresentationFormat>
  <ep:Paragraphs>38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아이디어 노트</vt:lpstr>
      <vt:lpstr>슬라이드 5</vt:lpstr>
      <vt:lpstr>슬라이드 6</vt:lpstr>
      <vt:lpstr>제목 : 프로젝트 이름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2021-07-22T01:01:13.121</dcterms:modified>
  <cp:revision>299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