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0" r:id="rId10"/>
    <p:sldId id="314" r:id="rId11"/>
    <p:sldId id="315" r:id="rId12"/>
    <p:sldId id="319" r:id="rId13"/>
    <p:sldId id="288" r:id="rId14"/>
    <p:sldId id="318" r:id="rId15"/>
    <p:sldId id="330" r:id="rId16"/>
    <p:sldId id="331" r:id="rId17"/>
    <p:sldId id="323" r:id="rId18"/>
    <p:sldId id="324" r:id="rId19"/>
    <p:sldId id="325" r:id="rId20"/>
    <p:sldId id="326" r:id="rId21"/>
    <p:sldId id="327" r:id="rId22"/>
    <p:sldId id="329" r:id="rId23"/>
    <p:sldId id="333" r:id="rId24"/>
    <p:sldId id="289" r:id="rId25"/>
    <p:sldId id="297" r:id="rId26"/>
    <p:sldId id="290" r:id="rId27"/>
    <p:sldId id="298" r:id="rId28"/>
    <p:sldId id="291" r:id="rId29"/>
    <p:sldId id="299" r:id="rId30"/>
    <p:sldId id="292" r:id="rId31"/>
    <p:sldId id="300" r:id="rId32"/>
    <p:sldId id="306" r:id="rId33"/>
    <p:sldId id="307" r:id="rId34"/>
    <p:sldId id="294" r:id="rId35"/>
    <p:sldId id="302" r:id="rId3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3.xml"  /><Relationship Id="rId40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www.localdata.go.kr/data/allDataView.do?menuNo=1000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cos2.tistory.com/962" TargetMode="External" /><Relationship Id="rId6" Type="http://schemas.openxmlformats.org/officeDocument/2006/relationships/hyperlink" Target="https://velog.io/@kjh03160/1-%EC%86%8C%ED%94%84%ED%8A%B8%EC%9B%A8%EC%96%B4-%EC%84%A4%EA%B3%84.-1.-%EC%9A%94%EA%B5%AC-%EC%82%AC%ED%95%AD-%ED%99%95%EC%9D%B8.-2-%EC%9A%94%EA%B5%AC-%EC%82%AC%ED%95%AD-%EB%B6%84%EC%84%9D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가까운 정비소 위치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https://www.localdata.go.kr/data/allDataView.do?menuNo=1000</a:t>
            </a:r>
            <a:endParaRPr lang="en-US" altLang="ko-KR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-&gt;</a:t>
            </a:r>
            <a:r>
              <a:rPr lang="ko-KR" altLang="en-US"/>
              <a:t> 잘 안찾아짐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자동차 관련 소식</a:t>
            </a:r>
            <a:r>
              <a:rPr lang="en-US" altLang="ko-KR"/>
              <a:t>(</a:t>
            </a:r>
            <a:r>
              <a:rPr lang="ko-KR" altLang="en-US"/>
              <a:t>신차 출시 예정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/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  <a:endParaRPr lang="ko-KR" altLang="en-US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lang="EN-US" b="0" i="0" u="sng" strike="noStrike" mc:Ignorable="hp" hp:hslEmbossed="0">
                <a:hlinkClick r:id="rId5"/>
              </a:rPr>
              <a:t>https://cos2.tistory.com/962</a:t>
            </a:r>
            <a:endParaRPr xmlns:mc="http://schemas.openxmlformats.org/markup-compatibility/2006" xmlns:hp="http://schemas.haansoft.com/office/presentation/8.0" lang="EN-US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764" b="0" i="0" u="sng" strike="noStrike" mc:Ignorable="hp" hp:hslEmbossed="0">
                <a:hlinkClick r:id="rId6"/>
              </a:rPr>
              <a:t>https://velog.io/@kjh03160/1-%EC%86%8C%ED%94%84%ED%8A%B8%EC%9B%A8%EC%96%B4-%EC%84%A4%EA%B3%84.-1.-%EC%9A%94%EA%B5%AC-%EC%82%AC%ED%95%AD-%ED%99%95%EC%9D%B8.-2-%EC%9A%94%EA%B5%AC-%EC%82%AC%ED%95%AD-%EB%B6%84%EC%84%9D</a:t>
            </a: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  <a:endParaRPr lang="ko-KR" altLang="en-US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제공 서비스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부품별</a:t>
            </a:r>
            <a:r>
              <a:rPr lang="en-US" altLang="ko-KR" sz="1500"/>
              <a:t>(ex :</a:t>
            </a:r>
            <a:r>
              <a:rPr lang="ko-KR" altLang="en-US" sz="1500"/>
              <a:t> 엔진</a:t>
            </a:r>
            <a:r>
              <a:rPr lang="en-US" altLang="ko-KR" sz="1500"/>
              <a:t>,</a:t>
            </a:r>
            <a:r>
              <a:rPr lang="ko-KR" altLang="en-US" sz="1500"/>
              <a:t> 타이어</a:t>
            </a:r>
            <a:r>
              <a:rPr lang="en-US" altLang="ko-KR" sz="1500"/>
              <a:t>,</a:t>
            </a:r>
            <a:r>
              <a:rPr lang="ko-KR" altLang="en-US" sz="1500"/>
              <a:t> 냉각수 등</a:t>
            </a:r>
            <a:r>
              <a:rPr lang="en-US" altLang="ko-KR" sz="1500"/>
              <a:t>)</a:t>
            </a:r>
            <a:r>
              <a:rPr lang="ko-KR" altLang="en-US" sz="1500"/>
              <a:t> 정비 시점을 알림</a:t>
            </a:r>
            <a:r>
              <a:rPr lang="en-US" altLang="ko-KR" sz="1500"/>
              <a:t>(</a:t>
            </a:r>
            <a:r>
              <a:rPr lang="ko-KR" altLang="en-US" sz="1500"/>
              <a:t>주행거리로 계산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 교체 예상 비용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 └ 부품의 시세 데이터 및 최저가 비교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달력으로 점검 날짜 알림 및 기록 입력</a:t>
            </a:r>
            <a:r>
              <a:rPr lang="en-US" altLang="ko-KR" sz="1500"/>
              <a:t>(</a:t>
            </a:r>
            <a:r>
              <a:rPr lang="ko-KR" altLang="en-US" sz="1500"/>
              <a:t>시간으로 계산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 └ 달력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 └ 달력에 체크 및 메모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가까운 정비소 위치 제공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자동차 관련 소식 제공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 별 관리 </a:t>
            </a:r>
            <a:r>
              <a:rPr lang="en-US" altLang="ko-KR" sz="1500"/>
              <a:t>tip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관련 어플 다수 존재 </a:t>
            </a:r>
            <a:r>
              <a:rPr lang="en-US" altLang="ko-KR" sz="1500"/>
              <a:t>(</a:t>
            </a:r>
            <a:r>
              <a:rPr lang="ko-KR" altLang="en-US" sz="1500"/>
              <a:t>마이클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drivvo,</a:t>
            </a:r>
            <a:r>
              <a:rPr lang="ko-KR" altLang="en-US" sz="1500"/>
              <a:t> 오일나우</a:t>
            </a:r>
            <a:r>
              <a:rPr lang="en-US" altLang="ko-KR" sz="1500"/>
              <a:t>,</a:t>
            </a:r>
            <a:r>
              <a:rPr lang="ko-KR" altLang="en-US" sz="1500"/>
              <a:t> 카닥</a:t>
            </a:r>
            <a:r>
              <a:rPr lang="en-US" altLang="ko-KR" sz="1500"/>
              <a:t>,</a:t>
            </a:r>
            <a:r>
              <a:rPr lang="ko-KR" altLang="en-US" sz="1500"/>
              <a:t> 국민차계부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운전자의 운전 습관에 따라 부품의 마모 상태 달라짐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외제차는 수리가 불가한 경우가 있나</a:t>
            </a:r>
            <a:r>
              <a:rPr lang="en-US" altLang="ko-KR" sz="1500"/>
              <a:t>?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기능적 요구사항</a:t>
            </a:r>
            <a:r>
              <a:rPr lang="en-US" altLang="ko-KR">
                <a:solidFill>
                  <a:schemeClr val="dk1"/>
                </a:solidFill>
              </a:rPr>
              <a:t>(Functional Requirement)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비기능적 요구사항</a:t>
            </a:r>
            <a:r>
              <a:rPr lang="en-US" altLang="ko-KR" sz="2000">
                <a:solidFill>
                  <a:schemeClr val="dk1"/>
                </a:solidFill>
              </a:rPr>
              <a:t>(Non-functional Requirements)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실현성 확인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데이터 흐름도 </a:t>
            </a:r>
            <a:r>
              <a:rPr kumimoji="1" lang="en-US" altLang="ko-KR" sz="4800"/>
              <a:t>(</a:t>
            </a:r>
            <a:r>
              <a:rPr kumimoji="1" lang="ko-KR" altLang="en-US" sz="4800"/>
              <a:t>구상</a:t>
            </a:r>
            <a:r>
              <a:rPr kumimoji="1" lang="en-US" altLang="ko-KR" sz="4800"/>
              <a:t>)</a:t>
            </a:r>
            <a:r>
              <a:rPr kumimoji="1" lang="ko-KR" altLang="en-US" sz="4800"/>
              <a:t> 미완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9022" y="1345917"/>
            <a:ext cx="6773954" cy="5512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  <a:endParaRPr kumimoji="1" lang="en-US" altLang="ko-KR" sz="4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경쟁 어플들이 다수 존재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  <a:endParaRPr lang="ko-KR" altLang="en-US" sz="1500"/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구현 할 기능들이 너무 단순함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부품별 최저가 추천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  <a:endParaRPr lang="ko-KR" altLang="en-US" sz="1500"/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1229</ep:Words>
  <ep:PresentationFormat>와이드스크린</ep:PresentationFormat>
  <ep:Paragraphs>199</ep:Paragraphs>
  <ep:Slides>35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ep:HeadingPairs>
  <ep:TitlesOfParts>
    <vt:vector size="36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프로젝트 이름</vt:lpstr>
      <vt:lpstr>2-1. 제품설명</vt:lpstr>
      <vt:lpstr>2-1. 제품설명</vt:lpstr>
      <vt:lpstr>2-1. 기능 비교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2021-07-02T07:52:53.345</dcterms:modified>
  <cp:revision>386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