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3" r:id="rId3"/>
    <p:sldId id="287" r:id="rId4"/>
    <p:sldId id="295" r:id="rId5"/>
    <p:sldId id="304" r:id="rId6"/>
    <p:sldId id="305" r:id="rId7"/>
    <p:sldId id="288" r:id="rId8"/>
    <p:sldId id="296" r:id="rId9"/>
    <p:sldId id="289" r:id="rId10"/>
    <p:sldId id="297" r:id="rId11"/>
    <p:sldId id="290" r:id="rId12"/>
    <p:sldId id="298" r:id="rId13"/>
    <p:sldId id="291" r:id="rId14"/>
    <p:sldId id="299" r:id="rId15"/>
    <p:sldId id="292" r:id="rId16"/>
    <p:sldId id="300" r:id="rId17"/>
    <p:sldId id="293" r:id="rId18"/>
    <p:sldId id="301" r:id="rId19"/>
    <p:sldId id="294" r:id="rId20"/>
    <p:sldId id="302" r:id="rId2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E3F3"/>
    <a:srgbClr val="E1A9D1"/>
    <a:srgbClr val="CC6EB1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700" dirty="0">
                  <a:cs typeface="맑은 고딕" charset="-127"/>
                </a:rPr>
                <a:t>Copyright © 2018 by </a:t>
              </a:r>
              <a:r>
                <a:rPr lang="en-US" altLang="ko-KR" sz="700" dirty="0">
                  <a:ea typeface="맑은 고딕" charset="-127"/>
                  <a:cs typeface="맑은 고딕" charset="-127"/>
                </a:rPr>
                <a:t>XionProcess,. Inc. </a:t>
              </a:r>
              <a:r>
                <a:rPr lang="en-US" altLang="ko-KR" sz="700" dirty="0">
                  <a:cs typeface="맑은 고딕" charset="-127"/>
                </a:rPr>
                <a:t>ALL RIGHTS RESERVED</a:t>
              </a: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dirty="0">
                  <a:ea typeface="맑은 고딕" charset="-127"/>
                  <a:cs typeface="맑은 고딕" charset="-127"/>
                </a:rPr>
                <a:t>XionProcess,. Inc.</a:t>
              </a:r>
              <a:endParaRPr lang="ko-KR" altLang="en-US" sz="1000" dirty="0">
                <a:ea typeface="맑은 고딕" charset="-127"/>
                <a:cs typeface="맑은 고딕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㈜ 자이온프로세스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698B24D-16C4-40E1-B2C8-7A61D0D44F96}"/>
              </a:ext>
            </a:extLst>
          </p:cNvPr>
          <p:cNvSpPr txBox="1">
            <a:spLocks/>
          </p:cNvSpPr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2020</a:t>
            </a: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년 하계 단기현장 실습</a:t>
            </a:r>
            <a:endParaRPr lang="en-US" altLang="ko-KR" dirty="0">
              <a:latin typeface="+mj-lt"/>
              <a:ea typeface="맑은 고딕" charset="-127"/>
              <a:cs typeface="맑은 고딕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소 속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sz="3200" dirty="0" smtClean="0">
                <a:ea typeface="맑은 고딕" charset="-127"/>
                <a:cs typeface="맑은 고딕" charset="-127"/>
              </a:rPr>
              <a:t>대전대학교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/>
            </a:r>
            <a:br>
              <a:rPr lang="en-US" altLang="ko-KR" dirty="0">
                <a:latin typeface="+mj-lt"/>
                <a:ea typeface="맑은 고딕" charset="-127"/>
                <a:cs typeface="맑은 고딕" charset="-127"/>
              </a:rPr>
            </a:b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이 </a:t>
            </a:r>
            <a:r>
              <a:rPr lang="ko-KR" altLang="en-US" dirty="0" err="1">
                <a:latin typeface="+mj-lt"/>
                <a:ea typeface="맑은 고딕" charset="-127"/>
                <a:cs typeface="맑은 고딕" charset="-127"/>
              </a:rPr>
              <a:t>름</a:t>
            </a:r>
            <a:r>
              <a:rPr lang="ko-KR" altLang="en-US" dirty="0">
                <a:latin typeface="+mj-lt"/>
                <a:ea typeface="맑은 고딕" charset="-127"/>
                <a:cs typeface="맑은 고딕" charset="-127"/>
              </a:rPr>
              <a:t> </a:t>
            </a:r>
            <a:r>
              <a:rPr lang="en-US" altLang="ko-KR" dirty="0">
                <a:latin typeface="+mj-lt"/>
                <a:ea typeface="맑은 고딕" charset="-127"/>
                <a:cs typeface="맑은 고딕" charset="-127"/>
              </a:rPr>
              <a:t>: </a:t>
            </a:r>
            <a:r>
              <a:rPr lang="ko-KR" altLang="en-US" dirty="0" smtClean="0">
                <a:latin typeface="+mj-lt"/>
                <a:ea typeface="맑은 고딕" charset="-127"/>
                <a:cs typeface="맑은 고딕" charset="-127"/>
              </a:rPr>
              <a:t>이재경</a:t>
            </a:r>
            <a:endParaRPr lang="ko-KR" altLang="en-US" dirty="0"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7AF6-84B1-4A4B-A5CC-C59F1C40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CB4B4-7523-4ABB-B81F-4F4FF0F8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32334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BC6CF-27E2-49F3-922D-6AF22ED7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FD7E7-060A-4A52-85BC-AB46BEFD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1640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ABD1D-89B9-46C3-93F9-60E75D45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49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1) </a:t>
            </a:r>
            <a:r>
              <a:rPr lang="ko-KR" altLang="en-US" sz="3200" dirty="0" smtClean="0"/>
              <a:t>검색하면 바로 나오는 단계별 악보 모음집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애플리케이션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0E974-042F-42DD-BA4C-4B951EB3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보통 가정집에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어린 자녀</a:t>
            </a:r>
            <a:r>
              <a:rPr lang="en-US" altLang="ko-KR" dirty="0" smtClean="0"/>
              <a:t>(5~13</a:t>
            </a:r>
            <a:r>
              <a:rPr lang="ko-KR" altLang="en-US" dirty="0" smtClean="0"/>
              <a:t>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있으면 피아노가 하나씩 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처음에는 기초 단계의 악보를 사서 쓸 수 있으나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자녀의 실력이 늘수록 더 많은 책이 필요하게 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비용적인 문제 발생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dirty="0" smtClean="0"/>
              <a:t>비용적인 문제 해결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시간 절감의 효과를 볼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어느정도 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-</a:t>
            </a:r>
            <a:r>
              <a:rPr lang="ko-KR" altLang="en-US" dirty="0" smtClean="0"/>
              <a:t>중급</a:t>
            </a:r>
            <a:r>
              <a:rPr lang="en-US" altLang="ko-KR" dirty="0" smtClean="0"/>
              <a:t>-</a:t>
            </a:r>
            <a:r>
              <a:rPr lang="ko-KR" altLang="en-US" dirty="0" smtClean="0"/>
              <a:t>고급</a:t>
            </a:r>
            <a:r>
              <a:rPr lang="en-US" altLang="ko-KR" dirty="0" smtClean="0"/>
              <a:t>)</a:t>
            </a:r>
            <a:r>
              <a:rPr lang="ko-KR" altLang="en-US" dirty="0" smtClean="0"/>
              <a:t>순으로 단계별로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심화과정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기초의 모든 악보를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기본으로 넘어가는           커리큘럼 형식의 방법도 고안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72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2) </a:t>
            </a:r>
            <a:r>
              <a:rPr lang="ko-KR" altLang="en-US" dirty="0" smtClean="0"/>
              <a:t>스마트폰 기반 블랙박스 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오늘날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시간이 지날수록 교통사고의 수가 증가하고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교통사고의 과실과 책임을 위해 블랙박스 기계를 필수적으로</a:t>
            </a:r>
            <a:endParaRPr lang="en-US" altLang="ko-KR" dirty="0" smtClean="0"/>
          </a:p>
          <a:p>
            <a:r>
              <a:rPr lang="ko-KR" altLang="en-US" dirty="0" smtClean="0"/>
              <a:t>사용하는 사람들이 많아짐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성능이 좋은 블랙박스는 가격이 비싸 부담이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성능도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누구나 편리하게 사용 가능한 블랙박스 앱이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1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운전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통화나 폰을 사용해야할 경우에는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본인의 폰을 못쓴다는 문제가 발생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해결방법이 필요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앱에 대해 선입견을 가지고 있는 사람들은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편리한 블랙박스 기계를 선호할 것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누구나 쉽고 편리하게 사용 가능하게끔 만들 필요가 생김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748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범죄자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동선 추적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5314" y="1825625"/>
            <a:ext cx="11028485" cy="435133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계기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범죄자들의 수가 증가하면서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사람들이 불안에 떨고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30%</a:t>
            </a:r>
            <a:r>
              <a:rPr lang="ko-KR" altLang="en-US" dirty="0" smtClean="0"/>
              <a:t>정도의 스마트폰 사용자들은 앱이 있다는 것을</a:t>
            </a:r>
            <a:r>
              <a:rPr lang="en-US" altLang="ko-KR" dirty="0"/>
              <a:t> </a:t>
            </a:r>
            <a:r>
              <a:rPr lang="ko-KR" altLang="en-US" dirty="0" smtClean="0"/>
              <a:t>알고 있으나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이마저 사용하는 사람들이 극소수임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전자팔찌를 차고있는 범죄자들의 동선만 알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애매한 범죄를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저질러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차지않는 사람들은 어디서 무엇을 할지 알 수 없음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모든 사람들이 이 앱을 설치하여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평상시 돌아 다닐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경범죄라도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범죄를 저지를 사람이 반경 </a:t>
            </a:r>
            <a:r>
              <a:rPr lang="en-US" altLang="ko-KR" dirty="0" smtClean="0"/>
              <a:t>1km</a:t>
            </a:r>
            <a:r>
              <a:rPr lang="ko-KR" altLang="en-US" dirty="0" smtClean="0"/>
              <a:t>안에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진동을 이용해 위험성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표시를 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사람들로 하여금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위험성을 알아야한다고 생각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전자팔찌를 착용하지 않는 경범죄자들은 어떻게 파악할 것인지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귀찮다고 생각하는 사람들을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간단하고 편리하게 </a:t>
            </a:r>
            <a:r>
              <a:rPr lang="ko-KR" altLang="en-US" dirty="0" err="1" smtClean="0"/>
              <a:t>만들수있을지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6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6143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8F4DE-BDA8-4E82-B0E1-CB2362C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3B084-A25C-4CA8-B695-973990AE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5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392</Words>
  <Application>Microsoft Office PowerPoint</Application>
  <PresentationFormat>와이드스크린</PresentationFormat>
  <Paragraphs>73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1) 검색하면 바로 나오는 단계별 악보 모음집 애플리케이션</vt:lpstr>
      <vt:lpstr>2) 스마트폰 기반 블랙박스 앱</vt:lpstr>
      <vt:lpstr>3) 범죄자(모든) 동선 추적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mirhlee</dc:creator>
  <cp:lastModifiedBy>PC</cp:lastModifiedBy>
  <cp:revision>137</cp:revision>
  <cp:lastPrinted>2020-05-19T09:28:54Z</cp:lastPrinted>
  <dcterms:created xsi:type="dcterms:W3CDTF">2020-03-27T01:36:35Z</dcterms:created>
  <dcterms:modified xsi:type="dcterms:W3CDTF">2020-06-30T02:53:45Z</dcterms:modified>
</cp:coreProperties>
</file>