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1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9" r:id="rId21"/>
    <p:sldId id="258" r:id="rId22"/>
    <p:sldId id="26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5" Type="http://schemas.openxmlformats.org/officeDocument/2006/relationships/viewProps" Target="viewProps.xml"></Relationship><Relationship Id="rId26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hyperlink" Target="https://m.blog.naver.com/PostView.nhn?blogId=tramper2&amp;logNo=100062045810&amp;proxyReferer=https:%2F%2Fwww.google.com%2F" TargetMode="External"></Relationship><Relationship Id="rId2" Type="http://schemas.openxmlformats.org/officeDocument/2006/relationships/hyperlink" Target="https://m.blog.naver.com/PostView.nhn?blogId=tramper2&amp;logNo=100062045810&amp;proxyReferer=https:%2F%2Fwww.google.com%2F" TargetMode="External"></Relationship><Relationship Id="rId3" Type="http://schemas.openxmlformats.org/officeDocument/2006/relationships/hyperlink" Target="https://jjungwooo.tistory.com/95" TargetMode="External"></Relationship><Relationship Id="rId4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hyperlink" Target="https://076923.github.io/posts/C-opencv-19/" TargetMode="External"></Relationship><Relationship Id="rId3" Type="http://schemas.openxmlformats.org/officeDocument/2006/relationships/hyperlink" Target="https://jjungwooo.tistory.com/96" TargetMode="Externa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-635" y="2398395"/>
            <a:ext cx="12193905" cy="1339850"/>
          </a:xfrm>
          <a:prstGeom prst="rect"/>
          <a:solidFill>
            <a:schemeClr val="accent1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0" y="2607945"/>
            <a:ext cx="12193905" cy="7562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4800">
                <a:solidFill>
                  <a:schemeClr val="bg1"/>
                </a:solidFill>
                <a:latin typeface="맑은 고딕" charset="0"/>
                <a:ea typeface="맑은 고딕" charset="0"/>
              </a:rPr>
              <a:t>카메라 캡처 프로그램 테스트</a:t>
            </a:r>
            <a:endParaRPr lang="ko-KR" altLang="en-US" sz="4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/>
          <p:cNvSpPr txBox="1">
            <a:spLocks/>
          </p:cNvSpPr>
          <p:nvPr>
            <p:ph type="title" idx="1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400">
                <a:solidFill>
                  <a:srgbClr val="000000"/>
                </a:solidFill>
                <a:latin typeface="맑은 고딕" charset="0"/>
                <a:ea typeface="맑은 고딕" charset="0"/>
              </a:rPr>
              <a:t>카메라 캡처 프로그램</a:t>
            </a:r>
            <a:endParaRPr lang="ko-KR" altLang="en-US" sz="4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4"/>
          <p:cNvSpPr>
            <a:spLocks/>
          </p:cNvSpPr>
          <p:nvPr/>
        </p:nvSpPr>
        <p:spPr>
          <a:xfrm rot="0">
            <a:off x="1119505" y="2182495"/>
            <a:ext cx="1468120" cy="58356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요구분석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5"/>
          <p:cNvSpPr>
            <a:spLocks/>
          </p:cNvSpPr>
          <p:nvPr/>
        </p:nvSpPr>
        <p:spPr>
          <a:xfrm rot="0">
            <a:off x="1119505" y="3302000"/>
            <a:ext cx="1468120" cy="58356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기획 설계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6"/>
          <p:cNvSpPr>
            <a:spLocks/>
          </p:cNvSpPr>
          <p:nvPr/>
        </p:nvSpPr>
        <p:spPr>
          <a:xfrm rot="0">
            <a:off x="1119505" y="5202555"/>
            <a:ext cx="1468120" cy="58356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구현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7"/>
          <p:cNvSpPr>
            <a:spLocks/>
          </p:cNvSpPr>
          <p:nvPr/>
        </p:nvSpPr>
        <p:spPr>
          <a:xfrm rot="0">
            <a:off x="1119505" y="5888990"/>
            <a:ext cx="1468120" cy="58356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테스트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8"/>
          <p:cNvSpPr>
            <a:spLocks/>
          </p:cNvSpPr>
          <p:nvPr/>
        </p:nvSpPr>
        <p:spPr>
          <a:xfrm rot="0">
            <a:off x="2771775" y="2192020"/>
            <a:ext cx="5249545" cy="63119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100">
                <a:solidFill>
                  <a:srgbClr val="000000"/>
                </a:solidFill>
                <a:latin typeface="맑은 고딕" charset="0"/>
                <a:ea typeface="맑은 고딕" charset="0"/>
              </a:rPr>
              <a:t>usb로 연결된 2대의 카메라로 출력된 화면 캡쳐후 이미지 저장</a:t>
            </a: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9"/>
          <p:cNvSpPr>
            <a:spLocks/>
          </p:cNvSpPr>
          <p:nvPr/>
        </p:nvSpPr>
        <p:spPr>
          <a:xfrm rot="0">
            <a:off x="2781300" y="3302000"/>
            <a:ext cx="5250180" cy="177927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10"/>
          <p:cNvSpPr>
            <a:spLocks/>
          </p:cNvSpPr>
          <p:nvPr/>
        </p:nvSpPr>
        <p:spPr>
          <a:xfrm rot="0">
            <a:off x="2793365" y="5194300"/>
            <a:ext cx="5249545" cy="63119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ppt 3p.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11"/>
          <p:cNvSpPr>
            <a:spLocks/>
          </p:cNvSpPr>
          <p:nvPr/>
        </p:nvSpPr>
        <p:spPr>
          <a:xfrm rot="0">
            <a:off x="2782570" y="5892800"/>
            <a:ext cx="5249545" cy="89979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lang="ko-KR" sz="1100">
                <a:solidFill>
                  <a:srgbClr val="000000"/>
                </a:solidFill>
                <a:latin typeface="맑은 고딕" charset="0"/>
                <a:ea typeface="맑은 고딕" charset="0"/>
              </a:rPr>
              <a:t>1. usb에 인식된 카메라 목록이 표시가 되는가</a:t>
            </a: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r>
              <a:rPr lang="ko-KR" sz="1100">
                <a:solidFill>
                  <a:srgbClr val="000000"/>
                </a:solidFill>
                <a:latin typeface="맑은 고딕" charset="0"/>
                <a:ea typeface="맑은 고딕" charset="0"/>
              </a:rPr>
              <a:t>2. 좌,우 화면에 모두 스트리밍이 되는가</a:t>
            </a: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r>
              <a:rPr lang="ko-KR" sz="1100">
                <a:solidFill>
                  <a:srgbClr val="000000"/>
                </a:solidFill>
                <a:latin typeface="맑은 고딕" charset="0"/>
                <a:ea typeface="맑은 고딕" charset="0"/>
              </a:rPr>
              <a:t>3. 캡처후 설정대로 이미지 저장이 되는가</a:t>
            </a: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2"/>
          <p:cNvSpPr>
            <a:spLocks/>
          </p:cNvSpPr>
          <p:nvPr/>
        </p:nvSpPr>
        <p:spPr>
          <a:xfrm rot="0">
            <a:off x="4153535" y="3822700"/>
            <a:ext cx="619760" cy="266065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화면 출력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3"/>
          <p:cNvSpPr>
            <a:spLocks/>
          </p:cNvSpPr>
          <p:nvPr/>
        </p:nvSpPr>
        <p:spPr>
          <a:xfrm rot="0">
            <a:off x="5096510" y="3822700"/>
            <a:ext cx="644525" cy="266065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캡처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" name="도형 14"/>
          <p:cNvCxnSpPr/>
          <p:nvPr/>
        </p:nvCxnSpPr>
        <p:spPr>
          <a:xfrm rot="0" flipV="1">
            <a:off x="5720715" y="3954780"/>
            <a:ext cx="292100" cy="190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5"/>
          <p:cNvCxnSpPr/>
          <p:nvPr/>
        </p:nvCxnSpPr>
        <p:spPr>
          <a:xfrm rot="0">
            <a:off x="4752975" y="3955415"/>
            <a:ext cx="325755" cy="1270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16"/>
          <p:cNvSpPr>
            <a:spLocks/>
          </p:cNvSpPr>
          <p:nvPr/>
        </p:nvSpPr>
        <p:spPr>
          <a:xfrm rot="0">
            <a:off x="6031230" y="3822700"/>
            <a:ext cx="728980" cy="266065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이미지 저장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17"/>
          <p:cNvSpPr>
            <a:spLocks/>
          </p:cNvSpPr>
          <p:nvPr/>
        </p:nvSpPr>
        <p:spPr>
          <a:xfrm rot="0">
            <a:off x="3206115" y="3400425"/>
            <a:ext cx="873125" cy="361950"/>
          </a:xfrm>
          <a:prstGeom prst="rect"/>
          <a:solidFill>
            <a:schemeClr val="accent5">
              <a:lumMod val="40000"/>
              <a:lumOff val="60000"/>
            </a:schemeClr>
          </a:solidFill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카메라 캡처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8"/>
          <p:cNvSpPr>
            <a:spLocks/>
          </p:cNvSpPr>
          <p:nvPr/>
        </p:nvSpPr>
        <p:spPr>
          <a:xfrm rot="0">
            <a:off x="3225800" y="3822700"/>
            <a:ext cx="702945" cy="266065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카메라 선택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19"/>
          <p:cNvCxnSpPr/>
          <p:nvPr/>
        </p:nvCxnSpPr>
        <p:spPr>
          <a:xfrm rot="0">
            <a:off x="3898900" y="3955415"/>
            <a:ext cx="226695" cy="63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2"/>
          <p:cNvSpPr>
            <a:spLocks/>
          </p:cNvSpPr>
          <p:nvPr/>
        </p:nvSpPr>
        <p:spPr>
          <a:xfrm rot="0">
            <a:off x="3149600" y="4114800"/>
            <a:ext cx="758825" cy="274955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카메라인식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3"/>
          <p:cNvSpPr>
            <a:spLocks/>
          </p:cNvSpPr>
          <p:nvPr/>
        </p:nvSpPr>
        <p:spPr>
          <a:xfrm rot="0">
            <a:off x="1097915" y="5379720"/>
            <a:ext cx="644525" cy="266065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캡처</a:t>
            </a:r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버튼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16"/>
          <p:cNvSpPr>
            <a:spLocks/>
          </p:cNvSpPr>
          <p:nvPr/>
        </p:nvSpPr>
        <p:spPr>
          <a:xfrm rot="0">
            <a:off x="1040130" y="3533140"/>
            <a:ext cx="873125" cy="361950"/>
          </a:xfrm>
          <a:prstGeom prst="rect"/>
          <a:solidFill>
            <a:schemeClr val="accent5">
              <a:lumMod val="40000"/>
              <a:lumOff val="60000"/>
            </a:schemeClr>
          </a:solidFill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화면출력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17"/>
          <p:cNvCxnSpPr/>
          <p:nvPr/>
        </p:nvCxnSpPr>
        <p:spPr>
          <a:xfrm rot="0">
            <a:off x="2905760" y="4276725"/>
            <a:ext cx="227330" cy="1270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18"/>
          <p:cNvSpPr>
            <a:spLocks/>
          </p:cNvSpPr>
          <p:nvPr/>
        </p:nvSpPr>
        <p:spPr>
          <a:xfrm rot="0">
            <a:off x="1089660" y="4121785"/>
            <a:ext cx="644525" cy="266065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프레임조절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19"/>
          <p:cNvCxnSpPr/>
          <p:nvPr/>
        </p:nvCxnSpPr>
        <p:spPr>
          <a:xfrm rot="0">
            <a:off x="1761490" y="4248785"/>
            <a:ext cx="227330" cy="1270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도형 20"/>
          <p:cNvSpPr>
            <a:spLocks/>
          </p:cNvSpPr>
          <p:nvPr/>
        </p:nvSpPr>
        <p:spPr>
          <a:xfrm rot="0">
            <a:off x="2054225" y="4121785"/>
            <a:ext cx="813435" cy="266065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영상크기조절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2" name="도형 21"/>
          <p:cNvCxnSpPr/>
          <p:nvPr/>
        </p:nvCxnSpPr>
        <p:spPr>
          <a:xfrm rot="0">
            <a:off x="1779270" y="5525770"/>
            <a:ext cx="227330" cy="1270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도형 22"/>
          <p:cNvSpPr>
            <a:spLocks/>
          </p:cNvSpPr>
          <p:nvPr/>
        </p:nvSpPr>
        <p:spPr>
          <a:xfrm rot="0">
            <a:off x="2034540" y="5427345"/>
            <a:ext cx="644525" cy="266065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순차선택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4" name="도형 23"/>
          <p:cNvCxnSpPr/>
          <p:nvPr/>
        </p:nvCxnSpPr>
        <p:spPr>
          <a:xfrm rot="0">
            <a:off x="2706370" y="5554345"/>
            <a:ext cx="227330" cy="1270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24"/>
          <p:cNvSpPr>
            <a:spLocks/>
          </p:cNvSpPr>
          <p:nvPr/>
        </p:nvSpPr>
        <p:spPr>
          <a:xfrm rot="0">
            <a:off x="2961005" y="5427345"/>
            <a:ext cx="813435" cy="266065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타이머 조절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25"/>
          <p:cNvSpPr>
            <a:spLocks/>
          </p:cNvSpPr>
          <p:nvPr/>
        </p:nvSpPr>
        <p:spPr>
          <a:xfrm rot="0">
            <a:off x="1049020" y="4876165"/>
            <a:ext cx="873125" cy="361950"/>
          </a:xfrm>
          <a:prstGeom prst="rect"/>
          <a:solidFill>
            <a:schemeClr val="accent5">
              <a:lumMod val="40000"/>
              <a:lumOff val="60000"/>
            </a:schemeClr>
          </a:solidFill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캡쳐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26"/>
          <p:cNvCxnSpPr/>
          <p:nvPr/>
        </p:nvCxnSpPr>
        <p:spPr>
          <a:xfrm rot="0">
            <a:off x="3794125" y="5544820"/>
            <a:ext cx="227330" cy="1270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도형 27"/>
          <p:cNvSpPr>
            <a:spLocks/>
          </p:cNvSpPr>
          <p:nvPr/>
        </p:nvSpPr>
        <p:spPr>
          <a:xfrm rot="0">
            <a:off x="4048760" y="5417820"/>
            <a:ext cx="813435" cy="266065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저장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28"/>
          <p:cNvSpPr>
            <a:spLocks/>
          </p:cNvSpPr>
          <p:nvPr/>
        </p:nvSpPr>
        <p:spPr>
          <a:xfrm rot="0">
            <a:off x="4199890" y="4076700"/>
            <a:ext cx="758825" cy="274955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출력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0" name="도형 29"/>
          <p:cNvCxnSpPr/>
          <p:nvPr/>
        </p:nvCxnSpPr>
        <p:spPr>
          <a:xfrm rot="0">
            <a:off x="3956050" y="4238625"/>
            <a:ext cx="227330" cy="1270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도형 30"/>
          <p:cNvSpPr>
            <a:spLocks/>
          </p:cNvSpPr>
          <p:nvPr/>
        </p:nvSpPr>
        <p:spPr>
          <a:xfrm rot="0">
            <a:off x="4663440" y="250825"/>
            <a:ext cx="3255010" cy="361950"/>
          </a:xfrm>
          <a:prstGeom prst="rect"/>
          <a:solidFill>
            <a:schemeClr val="accent5">
              <a:lumMod val="40000"/>
              <a:lumOff val="60000"/>
            </a:schemeClr>
          </a:solidFill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구동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31"/>
          <p:cNvSpPr>
            <a:spLocks/>
          </p:cNvSpPr>
          <p:nvPr/>
        </p:nvSpPr>
        <p:spPr>
          <a:xfrm rot="0">
            <a:off x="3168650" y="2582545"/>
            <a:ext cx="758825" cy="274955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리스트 선택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32"/>
          <p:cNvSpPr>
            <a:spLocks/>
          </p:cNvSpPr>
          <p:nvPr/>
        </p:nvSpPr>
        <p:spPr>
          <a:xfrm rot="0">
            <a:off x="1040130" y="2132965"/>
            <a:ext cx="1003935" cy="307975"/>
          </a:xfrm>
          <a:prstGeom prst="rect"/>
          <a:solidFill>
            <a:schemeClr val="accent5">
              <a:lumMod val="40000"/>
              <a:lumOff val="60000"/>
            </a:schemeClr>
          </a:solidFill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카메라 리스트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33"/>
          <p:cNvCxnSpPr/>
          <p:nvPr/>
        </p:nvCxnSpPr>
        <p:spPr>
          <a:xfrm rot="0">
            <a:off x="2924810" y="2744470"/>
            <a:ext cx="227330" cy="1270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34"/>
          <p:cNvSpPr>
            <a:spLocks/>
          </p:cNvSpPr>
          <p:nvPr/>
        </p:nvSpPr>
        <p:spPr>
          <a:xfrm rot="0">
            <a:off x="993140" y="2835275"/>
            <a:ext cx="750570" cy="266065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장치 검색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6" name="도형 35"/>
          <p:cNvCxnSpPr/>
          <p:nvPr/>
        </p:nvCxnSpPr>
        <p:spPr>
          <a:xfrm rot="0" flipV="1">
            <a:off x="1778000" y="2717165"/>
            <a:ext cx="229870" cy="215900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도형 36"/>
          <p:cNvSpPr>
            <a:spLocks/>
          </p:cNvSpPr>
          <p:nvPr/>
        </p:nvSpPr>
        <p:spPr>
          <a:xfrm rot="0">
            <a:off x="2073275" y="2589530"/>
            <a:ext cx="813435" cy="266065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리스트 나열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39"/>
          <p:cNvSpPr>
            <a:spLocks/>
          </p:cNvSpPr>
          <p:nvPr/>
        </p:nvSpPr>
        <p:spPr>
          <a:xfrm rot="0">
            <a:off x="340360" y="2589530"/>
            <a:ext cx="511175" cy="266065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Left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40"/>
          <p:cNvSpPr>
            <a:spLocks/>
          </p:cNvSpPr>
          <p:nvPr/>
        </p:nvSpPr>
        <p:spPr>
          <a:xfrm rot="0">
            <a:off x="3168650" y="3017520"/>
            <a:ext cx="758825" cy="274955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리스트 선택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0" name="도형 41"/>
          <p:cNvCxnSpPr/>
          <p:nvPr/>
        </p:nvCxnSpPr>
        <p:spPr>
          <a:xfrm rot="0">
            <a:off x="2924810" y="3179445"/>
            <a:ext cx="227330" cy="1270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도형 44"/>
          <p:cNvSpPr>
            <a:spLocks/>
          </p:cNvSpPr>
          <p:nvPr/>
        </p:nvSpPr>
        <p:spPr>
          <a:xfrm rot="0">
            <a:off x="2073275" y="3024505"/>
            <a:ext cx="813435" cy="266065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리스트 나열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도형 45"/>
          <p:cNvSpPr>
            <a:spLocks/>
          </p:cNvSpPr>
          <p:nvPr/>
        </p:nvSpPr>
        <p:spPr>
          <a:xfrm rot="0">
            <a:off x="359410" y="3024505"/>
            <a:ext cx="492125" cy="266065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Right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5" name="도형 46"/>
          <p:cNvCxnSpPr>
            <a:endCxn id="33" idx="1"/>
          </p:cNvCxnSpPr>
          <p:nvPr/>
        </p:nvCxnSpPr>
        <p:spPr>
          <a:xfrm rot="0">
            <a:off x="1768475" y="2913380"/>
            <a:ext cx="305435" cy="24447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20"/>
          <p:cNvSpPr>
            <a:spLocks/>
          </p:cNvSpPr>
          <p:nvPr/>
        </p:nvSpPr>
        <p:spPr>
          <a:xfrm rot="0">
            <a:off x="0" y="84455"/>
            <a:ext cx="2785110" cy="39624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카메라 선택, 출력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21"/>
          <p:cNvSpPr>
            <a:spLocks/>
          </p:cNvSpPr>
          <p:nvPr/>
        </p:nvSpPr>
        <p:spPr>
          <a:xfrm rot="0">
            <a:off x="-635" y="701040"/>
            <a:ext cx="2759075" cy="2028190"/>
          </a:xfrm>
          <a:prstGeom prst="rect"/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22"/>
          <p:cNvSpPr>
            <a:spLocks/>
          </p:cNvSpPr>
          <p:nvPr/>
        </p:nvSpPr>
        <p:spPr>
          <a:xfrm rot="0">
            <a:off x="28575" y="2778125"/>
            <a:ext cx="2926080" cy="14998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1.인식된</a:t>
            </a: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카메라</a:t>
            </a: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리스트를</a:t>
            </a: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나열,</a:t>
            </a: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화면에</a:t>
            </a: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출력할</a:t>
            </a: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카메라</a:t>
            </a: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2.선택한 카메라로 화면 출력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카메라 인식:Left_camera list, right_camera list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화면출력:Left_wall, Right_wall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1450" indent="-171450" rtl="0" algn="ctr" defTabSz="914400" eaLnBrk="1" latinLnBrk="0" hangingPunct="1">
              <a:buFont typeface="Arial"/>
              <a:buChar char="•"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1450" indent="-171450" rtl="0" algn="ctr" defTabSz="914400" eaLnBrk="1" latinLnBrk="0" hangingPunct="1"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23"/>
          <p:cNvSpPr>
            <a:spLocks/>
          </p:cNvSpPr>
          <p:nvPr/>
        </p:nvSpPr>
        <p:spPr>
          <a:xfrm rot="0">
            <a:off x="65405" y="779145"/>
            <a:ext cx="840105" cy="171450"/>
          </a:xfrm>
          <a:prstGeom prst="rect"/>
          <a:solidFill>
            <a:schemeClr val="bg1"/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Left_camera 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list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27"/>
          <p:cNvSpPr>
            <a:spLocks/>
          </p:cNvSpPr>
          <p:nvPr/>
        </p:nvSpPr>
        <p:spPr>
          <a:xfrm rot="0">
            <a:off x="987425" y="788670"/>
            <a:ext cx="819150" cy="161925"/>
          </a:xfrm>
          <a:prstGeom prst="rect"/>
          <a:solidFill>
            <a:schemeClr val="bg1"/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Right_camera list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28"/>
          <p:cNvSpPr>
            <a:spLocks/>
          </p:cNvSpPr>
          <p:nvPr/>
        </p:nvSpPr>
        <p:spPr>
          <a:xfrm rot="0">
            <a:off x="65405" y="1400175"/>
            <a:ext cx="1054100" cy="989965"/>
          </a:xfrm>
          <a:prstGeom prst="rect"/>
          <a:solidFill>
            <a:schemeClr val="bg1"/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Left_wall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29"/>
          <p:cNvSpPr>
            <a:spLocks/>
          </p:cNvSpPr>
          <p:nvPr/>
        </p:nvSpPr>
        <p:spPr>
          <a:xfrm rot="0">
            <a:off x="1278890" y="1390650"/>
            <a:ext cx="1054100" cy="989965"/>
          </a:xfrm>
          <a:prstGeom prst="rect"/>
          <a:solidFill>
            <a:schemeClr val="bg1"/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Right_wall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1"/>
          <p:cNvSpPr>
            <a:spLocks/>
          </p:cNvSpPr>
          <p:nvPr/>
        </p:nvSpPr>
        <p:spPr>
          <a:xfrm rot="0">
            <a:off x="7615555" y="81280"/>
            <a:ext cx="3225800" cy="11055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171450" indent="-171450" rtl="0" algn="ctr" defTabSz="914400" eaLnBrk="1" latinLnBrk="0" hangingPunct="1">
              <a:buFontTx/>
              <a:buNone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설치된 장치 검색,나열: </a:t>
            </a:r>
            <a:r>
              <a:rPr sz="8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https://m.blog.naver.com/PostView.nhn?blogId=tramper2&amp;logNo=100062045810&amp;proxyReferer=https:%2F%2Fwww.google.com%2F</a:t>
            </a:r>
            <a:endParaRPr lang="ko-KR" altLang="en-US" sz="800" u="sng">
              <a:solidFill>
                <a:srgbClr val="0563C1"/>
              </a:solidFill>
            </a:endParaRPr>
          </a:p>
          <a:p>
            <a:pPr marL="171450" indent="-171450" rtl="0" algn="ctr" defTabSz="914400" eaLnBrk="1" latinLnBrk="0" hangingPunct="1"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47"/>
          <p:cNvSpPr>
            <a:spLocks/>
          </p:cNvSpPr>
          <p:nvPr/>
        </p:nvSpPr>
        <p:spPr>
          <a:xfrm rot="0">
            <a:off x="2884805" y="6376035"/>
            <a:ext cx="758825" cy="274955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카메라인식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48"/>
          <p:cNvSpPr>
            <a:spLocks/>
          </p:cNvSpPr>
          <p:nvPr/>
        </p:nvSpPr>
        <p:spPr>
          <a:xfrm rot="0">
            <a:off x="775335" y="5794375"/>
            <a:ext cx="873125" cy="361950"/>
          </a:xfrm>
          <a:prstGeom prst="rect"/>
          <a:solidFill>
            <a:schemeClr val="accent5">
              <a:lumMod val="40000"/>
              <a:lumOff val="60000"/>
            </a:schemeClr>
          </a:solidFill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화면출력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2" name="도형 49"/>
          <p:cNvCxnSpPr/>
          <p:nvPr/>
        </p:nvCxnSpPr>
        <p:spPr>
          <a:xfrm rot="0">
            <a:off x="2640965" y="6537960"/>
            <a:ext cx="227330" cy="1270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도형 50"/>
          <p:cNvSpPr>
            <a:spLocks/>
          </p:cNvSpPr>
          <p:nvPr/>
        </p:nvSpPr>
        <p:spPr>
          <a:xfrm rot="0">
            <a:off x="824865" y="6383020"/>
            <a:ext cx="644525" cy="266065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프레임조절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51"/>
          <p:cNvCxnSpPr/>
          <p:nvPr/>
        </p:nvCxnSpPr>
        <p:spPr>
          <a:xfrm rot="0">
            <a:off x="1496695" y="6510020"/>
            <a:ext cx="227330" cy="1270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52"/>
          <p:cNvSpPr>
            <a:spLocks/>
          </p:cNvSpPr>
          <p:nvPr/>
        </p:nvSpPr>
        <p:spPr>
          <a:xfrm rot="0">
            <a:off x="1789430" y="6383020"/>
            <a:ext cx="813435" cy="266065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영상크기조절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53"/>
          <p:cNvSpPr>
            <a:spLocks/>
          </p:cNvSpPr>
          <p:nvPr/>
        </p:nvSpPr>
        <p:spPr>
          <a:xfrm rot="0">
            <a:off x="3935095" y="6337935"/>
            <a:ext cx="758825" cy="274955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출력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54"/>
          <p:cNvCxnSpPr/>
          <p:nvPr/>
        </p:nvCxnSpPr>
        <p:spPr>
          <a:xfrm rot="0">
            <a:off x="3691255" y="6499860"/>
            <a:ext cx="227330" cy="1270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도형 55"/>
          <p:cNvSpPr>
            <a:spLocks/>
          </p:cNvSpPr>
          <p:nvPr/>
        </p:nvSpPr>
        <p:spPr>
          <a:xfrm rot="0">
            <a:off x="2903855" y="4843780"/>
            <a:ext cx="758825" cy="274955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리스트 선택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56"/>
          <p:cNvSpPr>
            <a:spLocks/>
          </p:cNvSpPr>
          <p:nvPr/>
        </p:nvSpPr>
        <p:spPr>
          <a:xfrm rot="0">
            <a:off x="775335" y="4394200"/>
            <a:ext cx="1003935" cy="307975"/>
          </a:xfrm>
          <a:prstGeom prst="rect"/>
          <a:solidFill>
            <a:schemeClr val="accent5">
              <a:lumMod val="40000"/>
              <a:lumOff val="60000"/>
            </a:schemeClr>
          </a:solidFill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카메라 리스트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0" name="도형 57"/>
          <p:cNvCxnSpPr/>
          <p:nvPr/>
        </p:nvCxnSpPr>
        <p:spPr>
          <a:xfrm rot="0">
            <a:off x="2660015" y="5005705"/>
            <a:ext cx="227330" cy="1270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도형 58"/>
          <p:cNvSpPr>
            <a:spLocks/>
          </p:cNvSpPr>
          <p:nvPr/>
        </p:nvSpPr>
        <p:spPr>
          <a:xfrm rot="0">
            <a:off x="728345" y="5096510"/>
            <a:ext cx="750570" cy="266065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장치 검색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59"/>
          <p:cNvCxnSpPr/>
          <p:nvPr/>
        </p:nvCxnSpPr>
        <p:spPr>
          <a:xfrm rot="0" flipV="1">
            <a:off x="1513205" y="4978400"/>
            <a:ext cx="229870" cy="215900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도형 60"/>
          <p:cNvSpPr>
            <a:spLocks/>
          </p:cNvSpPr>
          <p:nvPr/>
        </p:nvSpPr>
        <p:spPr>
          <a:xfrm rot="0">
            <a:off x="1808480" y="4850765"/>
            <a:ext cx="813435" cy="266065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리스트 나열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도형 61"/>
          <p:cNvSpPr>
            <a:spLocks/>
          </p:cNvSpPr>
          <p:nvPr/>
        </p:nvSpPr>
        <p:spPr>
          <a:xfrm rot="0">
            <a:off x="75565" y="4850765"/>
            <a:ext cx="511175" cy="266065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Left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62"/>
          <p:cNvSpPr>
            <a:spLocks/>
          </p:cNvSpPr>
          <p:nvPr/>
        </p:nvSpPr>
        <p:spPr>
          <a:xfrm rot="0">
            <a:off x="2903855" y="5278755"/>
            <a:ext cx="758825" cy="274955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리스트 선택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6" name="도형 63"/>
          <p:cNvCxnSpPr/>
          <p:nvPr/>
        </p:nvCxnSpPr>
        <p:spPr>
          <a:xfrm rot="0">
            <a:off x="2660015" y="5440680"/>
            <a:ext cx="227330" cy="1270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도형 64"/>
          <p:cNvSpPr>
            <a:spLocks/>
          </p:cNvSpPr>
          <p:nvPr/>
        </p:nvSpPr>
        <p:spPr>
          <a:xfrm rot="0">
            <a:off x="1808480" y="5285740"/>
            <a:ext cx="813435" cy="266065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리스트 나열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도형 65"/>
          <p:cNvSpPr>
            <a:spLocks/>
          </p:cNvSpPr>
          <p:nvPr/>
        </p:nvSpPr>
        <p:spPr>
          <a:xfrm rot="0">
            <a:off x="94615" y="5285740"/>
            <a:ext cx="492125" cy="266065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Right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9" name="도형 66"/>
          <p:cNvCxnSpPr/>
          <p:nvPr/>
        </p:nvCxnSpPr>
        <p:spPr>
          <a:xfrm rot="0">
            <a:off x="1503680" y="5174615"/>
            <a:ext cx="305435" cy="24447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도형 75"/>
          <p:cNvSpPr>
            <a:spLocks/>
          </p:cNvSpPr>
          <p:nvPr/>
        </p:nvSpPr>
        <p:spPr>
          <a:xfrm rot="0">
            <a:off x="7615555" y="1225550"/>
            <a:ext cx="3225800" cy="11055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171450" indent="-171450" rtl="0" algn="ctr" defTabSz="914400" eaLnBrk="1" latinLnBrk="0" hangingPunct="1"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다중 카메라 연결 및 프레임 설정: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1450" indent="-171450" rtl="0" algn="ctr" defTabSz="914400" eaLnBrk="1" latinLnBrk="0" hangingPunct="1">
              <a:buFontTx/>
              <a:buNone/>
            </a:pPr>
            <a:r>
              <a:rPr sz="12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맑은 고딕" charset="0"/>
                <a:ea typeface="맑은 고딕" charset="0"/>
              </a:rPr>
              <a:t>https://nitr0.tistory.com/312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80"/>
          <p:cNvSpPr>
            <a:spLocks/>
          </p:cNvSpPr>
          <p:nvPr/>
        </p:nvSpPr>
        <p:spPr>
          <a:xfrm rot="0">
            <a:off x="7615555" y="2322830"/>
            <a:ext cx="3225800" cy="11055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171450" indent="-171450" rtl="0" algn="ctr" defTabSz="914400" eaLnBrk="1" latinLnBrk="0" hangingPunct="1"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카메라 출력:</a:t>
            </a:r>
            <a:r>
              <a:rPr sz="10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https://jjungwooo.tistory.com/95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81"/>
          <p:cNvSpPr>
            <a:spLocks/>
          </p:cNvSpPr>
          <p:nvPr/>
        </p:nvSpPr>
        <p:spPr>
          <a:xfrm rot="0">
            <a:off x="7615555" y="3420110"/>
            <a:ext cx="3225800" cy="11055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171450" indent="-171450" rtl="0" algn="ctr" defTabSz="914400" eaLnBrk="1" latinLnBrk="0" hangingPunct="1"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다중 카메라 연결 및 프레임 설정: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1450" indent="-171450" rtl="0" algn="ctr" defTabSz="914400" eaLnBrk="1" latinLnBrk="0" hangingPunct="1">
              <a:buFontTx/>
              <a:buNone/>
            </a:pPr>
            <a:r>
              <a:rPr sz="12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맑은 고딕" charset="0"/>
                <a:ea typeface="맑은 고딕" charset="0"/>
              </a:rPr>
              <a:t>https://nitr0.tistory.com/312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 0"/>
          <p:cNvSpPr>
            <a:spLocks/>
          </p:cNvSpPr>
          <p:nvPr/>
        </p:nvSpPr>
        <p:spPr>
          <a:xfrm rot="0">
            <a:off x="93980" y="46355"/>
            <a:ext cx="2785745" cy="39687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화면캡처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93345" y="662940"/>
            <a:ext cx="2773680" cy="2028825"/>
          </a:xfrm>
          <a:prstGeom prst="rect"/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93980" y="2720975"/>
            <a:ext cx="3217545" cy="100647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1.캡처 버튼을 생성, 클릭시 카메라 캡처 동작.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2. 캡쳐시 타이머사용 좌,우 순차적으로 캡쳐 동작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3.파일 이름:(L,R 날짜).png형식 저장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캡처 버튼:Take_p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1450" indent="-171450" rtl="0" algn="ctr" defTabSz="914400" eaLnBrk="1" latinLnBrk="0" hangingPunct="1"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140335" y="741045"/>
            <a:ext cx="840740" cy="172085"/>
          </a:xfrm>
          <a:prstGeom prst="rect"/>
          <a:solidFill>
            <a:schemeClr val="bg1"/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1081405" y="750570"/>
            <a:ext cx="819785" cy="162560"/>
          </a:xfrm>
          <a:prstGeom prst="rect"/>
          <a:solidFill>
            <a:schemeClr val="bg1"/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159385" y="1362075"/>
            <a:ext cx="1054735" cy="990600"/>
          </a:xfrm>
          <a:prstGeom prst="rect"/>
          <a:solidFill>
            <a:schemeClr val="bg1"/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1372870" y="1352550"/>
            <a:ext cx="1054735" cy="990600"/>
          </a:xfrm>
          <a:prstGeom prst="rect"/>
          <a:solidFill>
            <a:schemeClr val="bg1"/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1974850" y="741045"/>
            <a:ext cx="679450" cy="191135"/>
          </a:xfrm>
          <a:prstGeom prst="rect"/>
          <a:solidFill>
            <a:schemeClr val="accent2"/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Take_p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8277225" y="2181860"/>
            <a:ext cx="3207385" cy="11055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171450" indent="-171450" rtl="0" algn="ctr" defTabSz="914400" eaLnBrk="1" latinLnBrk="0" hangingPunct="1"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카메라 캡쳐:</a:t>
            </a:r>
            <a:r>
              <a:rPr sz="10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https://076923.github.io/posts/C-opencv-19/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67"/>
          <p:cNvSpPr>
            <a:spLocks/>
          </p:cNvSpPr>
          <p:nvPr/>
        </p:nvSpPr>
        <p:spPr>
          <a:xfrm rot="0">
            <a:off x="208280" y="6165215"/>
            <a:ext cx="644525" cy="266065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캡처</a:t>
            </a:r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버튼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2" name="도형 68"/>
          <p:cNvCxnSpPr/>
          <p:nvPr/>
        </p:nvCxnSpPr>
        <p:spPr>
          <a:xfrm rot="0">
            <a:off x="851535" y="6301740"/>
            <a:ext cx="227330" cy="1270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도형 69"/>
          <p:cNvSpPr>
            <a:spLocks/>
          </p:cNvSpPr>
          <p:nvPr/>
        </p:nvSpPr>
        <p:spPr>
          <a:xfrm rot="0">
            <a:off x="1059815" y="6156325"/>
            <a:ext cx="644525" cy="266065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순차선택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70"/>
          <p:cNvCxnSpPr/>
          <p:nvPr/>
        </p:nvCxnSpPr>
        <p:spPr>
          <a:xfrm rot="0">
            <a:off x="1693545" y="6292850"/>
            <a:ext cx="227330" cy="1270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71"/>
          <p:cNvSpPr>
            <a:spLocks/>
          </p:cNvSpPr>
          <p:nvPr/>
        </p:nvSpPr>
        <p:spPr>
          <a:xfrm rot="0">
            <a:off x="1918970" y="6146800"/>
            <a:ext cx="813435" cy="266065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타이머 조절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72"/>
          <p:cNvSpPr>
            <a:spLocks/>
          </p:cNvSpPr>
          <p:nvPr/>
        </p:nvSpPr>
        <p:spPr>
          <a:xfrm rot="0">
            <a:off x="159385" y="5661660"/>
            <a:ext cx="873125" cy="361950"/>
          </a:xfrm>
          <a:prstGeom prst="rect"/>
          <a:solidFill>
            <a:schemeClr val="accent5">
              <a:lumMod val="40000"/>
              <a:lumOff val="60000"/>
            </a:schemeClr>
          </a:solidFill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캡쳐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73"/>
          <p:cNvCxnSpPr/>
          <p:nvPr/>
        </p:nvCxnSpPr>
        <p:spPr>
          <a:xfrm rot="0">
            <a:off x="2742565" y="6301740"/>
            <a:ext cx="227330" cy="1270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도형 74"/>
          <p:cNvSpPr>
            <a:spLocks/>
          </p:cNvSpPr>
          <p:nvPr/>
        </p:nvSpPr>
        <p:spPr>
          <a:xfrm rot="0">
            <a:off x="2978150" y="6155690"/>
            <a:ext cx="813435" cy="266065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저장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78"/>
          <p:cNvSpPr>
            <a:spLocks/>
          </p:cNvSpPr>
          <p:nvPr/>
        </p:nvSpPr>
        <p:spPr>
          <a:xfrm rot="0">
            <a:off x="8291195" y="-4445"/>
            <a:ext cx="3193415" cy="11055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시간,날짜 받기:</a:t>
            </a:r>
            <a:r>
              <a:rPr sz="10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맑은 고딕" charset="0"/>
                <a:ea typeface="맑은 고딕" charset="0"/>
              </a:rPr>
              <a:t>https://toytvstory.tistory.com/2025</a:t>
            </a:r>
            <a:endParaRPr lang="ko-KR" altLang="en-US" sz="1000" u="sng">
              <a:solidFill>
                <a:srgbClr val="0563C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        </a:t>
            </a:r>
            <a:r>
              <a:rPr sz="10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맑은 고딕" charset="0"/>
                <a:ea typeface="맑은 고딕" charset="0"/>
              </a:rPr>
              <a:t>https://076923.github.io/posts/C-opencv-19/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79"/>
          <p:cNvSpPr>
            <a:spLocks/>
          </p:cNvSpPr>
          <p:nvPr/>
        </p:nvSpPr>
        <p:spPr>
          <a:xfrm rot="0">
            <a:off x="8281670" y="1073785"/>
            <a:ext cx="3193415" cy="11055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카메라 캡쳐:</a:t>
            </a:r>
            <a:r>
              <a:rPr sz="10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https://jjungwooo.tistory.com/96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5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jhkuh</dc:creator>
  <cp:lastModifiedBy>jhkuh</cp:lastModifiedBy>
  <dc:title>PowerPoint 프레젠테이션</dc:title>
  <cp:version>9.102.51.41307</cp:version>
</cp:coreProperties>
</file>