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프로그램 기능 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1. USB를 이용하여 2개의 카메라를 연결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2. 좌,우가 분할된 화면에 2개의 카메라를 각각 스트리밍  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3. 화면을 캡쳐하여 이미지 파일 저장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6"/>
          <p:cNvSpPr>
            <a:spLocks/>
          </p:cNvSpPr>
          <p:nvPr/>
        </p:nvSpPr>
        <p:spPr>
          <a:xfrm rot="0">
            <a:off x="835025" y="1851025"/>
            <a:ext cx="5109845" cy="27057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cameratest1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1.첫 실행시 한쪽 화면만 표시되는 오류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2.양 화면 동시에 다른 카메라로 스트리밍 불가.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3.같은 카메라로 인식 안된상태 Take시 오류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7"/>
          <p:cNvSpPr>
            <a:spLocks/>
          </p:cNvSpPr>
          <p:nvPr/>
        </p:nvSpPr>
        <p:spPr>
          <a:xfrm rot="0">
            <a:off x="6389370" y="1858010"/>
            <a:ext cx="5055235" cy="2731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cameratest2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1.첫 실행시 한쪽 화면만 표시되는 오류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2.양 화면 동시에 다른 카메라로 스트리밍 불가.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3.같은 카메라로 인식 안된상태 Take시 오류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8"/>
          <p:cNvSpPr>
            <a:spLocks/>
          </p:cNvSpPr>
          <p:nvPr/>
        </p:nvSpPr>
        <p:spPr>
          <a:xfrm rot="0">
            <a:off x="7892415" y="4844415"/>
            <a:ext cx="3556635" cy="134620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Cameratest1 과 동일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1번오류:좌,우 화면 모두 같은 카메라 선택해야 다른 화면 표시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3번 오류 예상:스트리밍 되지 않은 이미지 값이 NULL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-&gt;2번의 오류와 같음, 동시에 스트리밍 되도록 코딩 수정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9"/>
          <p:cNvSpPr>
            <a:spLocks/>
          </p:cNvSpPr>
          <p:nvPr/>
        </p:nvSpPr>
        <p:spPr>
          <a:xfrm rot="0">
            <a:off x="836930" y="4844415"/>
            <a:ext cx="3556635" cy="134620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1번오류:좌,우 화면 모두 같은 카메라 선택해야 다른 화면 표시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3번 오류 예상:스트리밍 되지 않은 이미지 값이 NULL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-&gt;2번의 오류와 같음, 동시에 스트리밍 되도록 코딩 수정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jhkuh</dc:creator>
  <cp:lastModifiedBy>jhkuh</cp:lastModifiedBy>
  <dc:title>PowerPoint 프레젠테이션</dc:title>
  <cp:version>9.102.51.41307</cp:version>
</cp:coreProperties>
</file>