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34" r:id="rId3"/>
    <p:sldId id="336" r:id="rId4"/>
    <p:sldId id="335" r:id="rId5"/>
    <p:sldId id="421" r:id="rId6"/>
    <p:sldId id="422" r:id="rId7"/>
    <p:sldId id="376" r:id="rId8"/>
    <p:sldId id="388" r:id="rId9"/>
    <p:sldId id="389" r:id="rId10"/>
    <p:sldId id="371" r:id="rId11"/>
    <p:sldId id="372" r:id="rId12"/>
    <p:sldId id="386" r:id="rId13"/>
    <p:sldId id="387" r:id="rId14"/>
    <p:sldId id="390" r:id="rId15"/>
    <p:sldId id="3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9D238-9A2B-44DD-8D5A-C783C492D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61E4C6-7D3C-47EB-B588-33A2C5986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FDED6-E757-490F-BC52-D3AA7858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7B57E-789D-4BB1-B531-71B574D2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738B2-3488-4850-B4CC-DEA47A65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10C7B-8DB2-4BE8-9ECC-6802FC6E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7C4C4B-0C23-4661-931A-A3840141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CCDE5-1D7C-4F24-AEAB-7238CD9D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6416C-7CF0-49D6-BF3B-A6B8BF8A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557D9-2CC4-4C6D-AA04-3A3BEFA6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2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B5FCDD-7642-43C0-A196-7C55C9F28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14A2AC-4CC5-46BB-A0CB-C70C7A21F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2C883-440E-4758-A47E-845DB0C8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10E9D-5099-4DB3-95AD-45A96BD1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AC742-A016-4ACD-B825-E600BD17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9B27F-2051-49DC-B2B3-09E63869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3D1B3-483B-498B-9BCF-06FDCC83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827B1-66EC-40E4-9932-EFF90C4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48599-C3DF-49C1-ADCA-9E32D51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0D773-8401-4257-9D31-3CA4B02C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D604-B583-4848-A1BB-3F7C3A60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E394E-EAF5-4095-A02A-080BB271D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123BF-D350-4716-8B93-AC835006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B91EC-BEB3-4D04-86BA-C2913D3E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70776-B6CF-4A36-AFBF-E459B20F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9D22D-C0EC-4262-A2B2-69AAF29D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89016-BEF6-4E0A-BD9F-692B92629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F6E6B3-EDD3-42E4-8060-6CAACD02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17FC7-4E38-4981-A3AC-8D06B4E7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912BF-6394-4436-8DFF-8A407F2C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6F869-5421-4817-970D-43FC6A92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6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20FCE-7E00-4EFE-8484-1A950CA3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CBF74-0DE6-44BF-BD4B-801740D8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1E064-2CA7-4DC7-8012-0CA005373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D2AAF3-CCE5-482A-9CED-9D64ABBF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71DC0D-0842-483C-93E3-002C2BD5B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35FA34-83D5-4FB9-A70D-5790A89D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FD70E3-19E0-4DBA-82AD-58907FAF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792316-B098-41F5-B653-7A7E0B2B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7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46BD9-862F-4226-8A04-4CB87CF7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A36955-E6E9-4F3A-BB6A-04C0E61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55670-BAB1-4664-89E6-888AB508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86FD5-2EBB-4727-8079-E8AA2201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8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181C-AE32-4374-9DAA-4B96B102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92B7DA-1D48-47D3-A9A9-D7C8E977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FFB9-7042-49C2-93DE-8496E850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8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D2D0F-F6FA-4878-A336-8A03C8F0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BFB04-F1AF-4DD4-B753-61819CDB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B868B-53CC-4189-809A-4CF2D63CC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8DA8D-1F44-46EA-AB85-F37E6798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B774C-5D4B-48FF-B6A7-879AEA91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3D458F-346F-41C7-8B92-1AFA2F27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0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EE3FD-F035-4E86-BEFE-C526BD42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FFD27A-0166-4ECB-A20B-668CC364F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D5429-789C-4004-A8B9-3EFE9D23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91CCB-80C7-441F-B901-3968FFD8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94E00-0D31-4402-979D-7BEA0CD6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5EA74-5B67-4FCD-ADFC-CA8FF609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7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47373-F87A-4B1B-B8FD-43747F85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A5BC4-D8D4-41CB-8B73-7843D022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7FAC2-C536-4596-B01C-590DF7E94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642A-F1A8-4563-A154-8F5FD152EBA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8FE05-8190-4166-9A6A-A70FD569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B8551-F370-494E-A4A7-59E63F5B1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03E6-B6A8-45A9-AF55-076001BD3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araba.tistory.com/6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7E7F1-7E2C-4CD0-8917-D6A9F6221836}"/>
              </a:ext>
            </a:extLst>
          </p:cNvPr>
          <p:cNvSpPr/>
          <p:nvPr/>
        </p:nvSpPr>
        <p:spPr>
          <a:xfrm>
            <a:off x="3888704" y="1472382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</a:t>
            </a:r>
            <a:r>
              <a:rPr lang="en-US" altLang="ko-KR" sz="1200" dirty="0"/>
              <a:t> </a:t>
            </a:r>
            <a:r>
              <a:rPr lang="ko-KR" altLang="en-US" sz="1200" dirty="0"/>
              <a:t>아키텍처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06B326-49B3-437E-9E15-B61A9E9BF968}"/>
              </a:ext>
            </a:extLst>
          </p:cNvPr>
          <p:cNvSpPr/>
          <p:nvPr/>
        </p:nvSpPr>
        <p:spPr>
          <a:xfrm>
            <a:off x="6127079" y="1852540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촬영 시퀀스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C594C-FDCD-439D-AE87-D60521B8E6DB}"/>
              </a:ext>
            </a:extLst>
          </p:cNvPr>
          <p:cNvSpPr/>
          <p:nvPr/>
        </p:nvSpPr>
        <p:spPr>
          <a:xfrm>
            <a:off x="3888704" y="2041896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UI </a:t>
            </a:r>
            <a:r>
              <a:rPr lang="ko-KR" altLang="en-US" sz="1200" dirty="0"/>
              <a:t>시나리오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C6789C-2C23-4AD8-9A1E-20BF29281C4B}"/>
              </a:ext>
            </a:extLst>
          </p:cNvPr>
          <p:cNvSpPr/>
          <p:nvPr/>
        </p:nvSpPr>
        <p:spPr>
          <a:xfrm>
            <a:off x="3888704" y="2611410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 전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B07C33-A1EB-4A8F-B60D-D425EAFC3F41}"/>
              </a:ext>
            </a:extLst>
          </p:cNvPr>
          <p:cNvSpPr/>
          <p:nvPr/>
        </p:nvSpPr>
        <p:spPr>
          <a:xfrm>
            <a:off x="3888704" y="4760256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안경다리의 형태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51FA9A-FDAF-4765-B1E0-A9CF91D88573}"/>
              </a:ext>
            </a:extLst>
          </p:cNvPr>
          <p:cNvSpPr/>
          <p:nvPr/>
        </p:nvSpPr>
        <p:spPr>
          <a:xfrm>
            <a:off x="6127079" y="1276722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제품 인증 시나리오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5E2C8-1DD5-45A1-AF16-5C65796C873F}"/>
              </a:ext>
            </a:extLst>
          </p:cNvPr>
          <p:cNvSpPr/>
          <p:nvPr/>
        </p:nvSpPr>
        <p:spPr>
          <a:xfrm>
            <a:off x="6127079" y="2462981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업데이트방법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70AFDC-78E7-4677-8354-7D0A3DBF4207}"/>
              </a:ext>
            </a:extLst>
          </p:cNvPr>
          <p:cNvSpPr/>
          <p:nvPr/>
        </p:nvSpPr>
        <p:spPr>
          <a:xfrm>
            <a:off x="3888704" y="3615961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In/Out</a:t>
            </a:r>
            <a:r>
              <a:rPr lang="ko-KR" altLang="en-US" sz="1200" dirty="0"/>
              <a:t>의변경가능성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7DB0B3-1145-44B4-B976-E22A0CB1EBC7}"/>
              </a:ext>
            </a:extLst>
          </p:cNvPr>
          <p:cNvSpPr/>
          <p:nvPr/>
        </p:nvSpPr>
        <p:spPr>
          <a:xfrm>
            <a:off x="969292" y="1741066"/>
            <a:ext cx="1390650" cy="56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시나리오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E99434-B6D1-4521-AF3D-C97EA752E059}"/>
              </a:ext>
            </a:extLst>
          </p:cNvPr>
          <p:cNvSpPr/>
          <p:nvPr/>
        </p:nvSpPr>
        <p:spPr>
          <a:xfrm>
            <a:off x="969292" y="3179840"/>
            <a:ext cx="1390650" cy="56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분석알고리즘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B4B0C6-2BDC-4ED2-9D4B-00BBEA9A3103}"/>
              </a:ext>
            </a:extLst>
          </p:cNvPr>
          <p:cNvSpPr/>
          <p:nvPr/>
        </p:nvSpPr>
        <p:spPr>
          <a:xfrm>
            <a:off x="969292" y="5117881"/>
            <a:ext cx="1390650" cy="56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기구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619428C-EEBE-4F44-A812-7AF222BE9F3E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2359942" y="1668042"/>
            <a:ext cx="1528762" cy="3563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F261587-9A73-4E56-B19F-E598FFE8C9F8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555578" y="2048200"/>
            <a:ext cx="571501" cy="1893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37AA8A9-3821-4279-9464-F511854E88C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2359942" y="2024435"/>
            <a:ext cx="1528762" cy="2131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573EA71-E569-400F-A1EA-3EFDCA04EB3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555578" y="1472382"/>
            <a:ext cx="571501" cy="7651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0147700-F7D1-4E69-8BDF-A77E43D9AB3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555578" y="2237556"/>
            <a:ext cx="571501" cy="421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6E5DE0A-0D89-4C7B-8A8A-29BF9346BFF9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2359942" y="2024435"/>
            <a:ext cx="1528762" cy="782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6F3F2EB-D0DB-414B-866B-CCCD6B115F76}"/>
              </a:ext>
            </a:extLst>
          </p:cNvPr>
          <p:cNvCxnSpPr>
            <a:cxnSpLocks/>
            <a:stCxn id="15" idx="3"/>
            <a:endCxn id="71" idx="1"/>
          </p:cNvCxnSpPr>
          <p:nvPr/>
        </p:nvCxnSpPr>
        <p:spPr>
          <a:xfrm>
            <a:off x="2359942" y="3463209"/>
            <a:ext cx="1528762" cy="8365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968FFCD-016B-43D2-BEEA-336628AFA3B3}"/>
              </a:ext>
            </a:extLst>
          </p:cNvPr>
          <p:cNvCxnSpPr>
            <a:cxnSpLocks/>
            <a:stCxn id="16" idx="3"/>
            <a:endCxn id="82" idx="1"/>
          </p:cNvCxnSpPr>
          <p:nvPr/>
        </p:nvCxnSpPr>
        <p:spPr>
          <a:xfrm>
            <a:off x="2359942" y="5401250"/>
            <a:ext cx="1528762" cy="5077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4532EA-C0AF-486F-BACF-42F1FDA8CB67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2359942" y="4955916"/>
            <a:ext cx="1528762" cy="4453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A83E63D-23E8-4343-BE99-597A8DEA1F27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2359942" y="3463209"/>
            <a:ext cx="1528762" cy="348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2E83DD0-5E62-4227-BBC3-9A418C311DDA}"/>
              </a:ext>
            </a:extLst>
          </p:cNvPr>
          <p:cNvCxnSpPr>
            <a:cxnSpLocks/>
            <a:stCxn id="16" idx="3"/>
            <a:endCxn id="81" idx="1"/>
          </p:cNvCxnSpPr>
          <p:nvPr/>
        </p:nvCxnSpPr>
        <p:spPr>
          <a:xfrm>
            <a:off x="2359942" y="5401250"/>
            <a:ext cx="1528762" cy="336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91A485-E845-431B-8390-C668169CC280}"/>
              </a:ext>
            </a:extLst>
          </p:cNvPr>
          <p:cNvSpPr/>
          <p:nvPr/>
        </p:nvSpPr>
        <p:spPr>
          <a:xfrm>
            <a:off x="3888704" y="4104117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내부 로직 수정여부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9AE25F1-9510-4F31-9593-814057C266AF}"/>
              </a:ext>
            </a:extLst>
          </p:cNvPr>
          <p:cNvSpPr/>
          <p:nvPr/>
        </p:nvSpPr>
        <p:spPr>
          <a:xfrm>
            <a:off x="3888704" y="4726561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안경다리의 형태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A98FA68-7BF5-4F6C-8F09-504B4F8A16D2}"/>
              </a:ext>
            </a:extLst>
          </p:cNvPr>
          <p:cNvSpPr/>
          <p:nvPr/>
        </p:nvSpPr>
        <p:spPr>
          <a:xfrm>
            <a:off x="3888704" y="5239285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구성물 </a:t>
            </a:r>
            <a:r>
              <a:rPr lang="en-US" altLang="ko-KR" sz="1200" dirty="0"/>
              <a:t>- </a:t>
            </a:r>
            <a:r>
              <a:rPr lang="ko-KR" altLang="en-US" sz="1200" dirty="0"/>
              <a:t>파우치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ED0D5A3-6104-48FE-BCCE-F76D869F3B6B}"/>
              </a:ext>
            </a:extLst>
          </p:cNvPr>
          <p:cNvSpPr/>
          <p:nvPr/>
        </p:nvSpPr>
        <p:spPr>
          <a:xfrm>
            <a:off x="3888704" y="5713318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렌즈 초점 고정방법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0B3740A-4CB5-454D-8A8A-8971DA4F5FB6}"/>
              </a:ext>
            </a:extLst>
          </p:cNvPr>
          <p:cNvSpPr/>
          <p:nvPr/>
        </p:nvSpPr>
        <p:spPr>
          <a:xfrm>
            <a:off x="6127079" y="3072282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동체 </a:t>
            </a:r>
            <a:r>
              <a:rPr lang="ko-KR" altLang="en-US" sz="1200" dirty="0" err="1"/>
              <a:t>포커싱</a:t>
            </a:r>
            <a:endParaRPr lang="ko-KR" altLang="en-US" sz="12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BC560D7-E2E8-4369-BADF-C11821194815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5555578" y="2807070"/>
            <a:ext cx="571501" cy="4608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3BDFCB-6288-4CCC-B63F-F6E141763005}"/>
              </a:ext>
            </a:extLst>
          </p:cNvPr>
          <p:cNvSpPr/>
          <p:nvPr/>
        </p:nvSpPr>
        <p:spPr>
          <a:xfrm>
            <a:off x="3888704" y="3157541"/>
            <a:ext cx="1666874" cy="3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두 눈 분석 여부</a:t>
            </a: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808E238-0FA9-4C93-97C7-7F9AF3175994}"/>
              </a:ext>
            </a:extLst>
          </p:cNvPr>
          <p:cNvCxnSpPr>
            <a:cxnSpLocks/>
            <a:stCxn id="15" idx="3"/>
            <a:endCxn id="104" idx="1"/>
          </p:cNvCxnSpPr>
          <p:nvPr/>
        </p:nvCxnSpPr>
        <p:spPr>
          <a:xfrm flipV="1">
            <a:off x="2359942" y="3353201"/>
            <a:ext cx="1528762" cy="110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9F5655-43BC-4813-96DF-B3E3131DF525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정의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9940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7A2FBB-9D3D-4789-B5A8-7E3CFB5DE82E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홍채촬영</a:t>
            </a:r>
            <a:r>
              <a:rPr lang="ko-KR" altLang="en-US" sz="4000" dirty="0">
                <a:solidFill>
                  <a:schemeClr val="tx1"/>
                </a:solidFill>
              </a:rPr>
              <a:t> </a:t>
            </a:r>
            <a:r>
              <a:rPr lang="en-US" altLang="ko-KR" sz="4000" dirty="0">
                <a:solidFill>
                  <a:schemeClr val="tx1"/>
                </a:solidFill>
              </a:rPr>
              <a:t>- </a:t>
            </a:r>
            <a:r>
              <a:rPr lang="en-US" altLang="ko-KR" sz="2000" dirty="0">
                <a:solidFill>
                  <a:schemeClr val="tx1"/>
                </a:solidFill>
              </a:rPr>
              <a:t>ASMABS10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6A6444-551C-4A8E-90EA-1ACB6FA4BE39}"/>
              </a:ext>
            </a:extLst>
          </p:cNvPr>
          <p:cNvSpPr/>
          <p:nvPr/>
        </p:nvSpPr>
        <p:spPr>
          <a:xfrm>
            <a:off x="2394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C8E6AC-3F50-49DB-AADC-9C5F5952EBBB}"/>
              </a:ext>
            </a:extLst>
          </p:cNvPr>
          <p:cNvSpPr/>
          <p:nvPr/>
        </p:nvSpPr>
        <p:spPr>
          <a:xfrm>
            <a:off x="287206" y="1623236"/>
            <a:ext cx="1287094" cy="1343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Left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eye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Live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pbLeftView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97C192-7160-4974-89A0-3FCF435A2B05}"/>
              </a:ext>
            </a:extLst>
          </p:cNvPr>
          <p:cNvSpPr/>
          <p:nvPr/>
        </p:nvSpPr>
        <p:spPr>
          <a:xfrm>
            <a:off x="1622096" y="1623235"/>
            <a:ext cx="1287094" cy="1343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Right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eye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Live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pbRightView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3260A1-304A-4CB4-A65A-A22CAD44C8FC}"/>
              </a:ext>
            </a:extLst>
          </p:cNvPr>
          <p:cNvSpPr/>
          <p:nvPr/>
        </p:nvSpPr>
        <p:spPr>
          <a:xfrm>
            <a:off x="7167519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087AA8-EB8F-4CF9-91CC-4C68C2D48846}"/>
              </a:ext>
            </a:extLst>
          </p:cNvPr>
          <p:cNvSpPr/>
          <p:nvPr/>
        </p:nvSpPr>
        <p:spPr>
          <a:xfrm>
            <a:off x="7167519" y="3440921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촬영 영상 보기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다시 촬영 방법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이전 화면 돌아가기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효과 적용</a:t>
            </a:r>
            <a:r>
              <a:rPr lang="en-US" altLang="ko-KR" sz="800" dirty="0">
                <a:solidFill>
                  <a:schemeClr val="tx1"/>
                </a:solidFill>
              </a:rPr>
              <a:t>(?)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brightness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Contrast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Histogram</a:t>
            </a: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파일명 </a:t>
            </a:r>
            <a:r>
              <a:rPr lang="en-US" altLang="ko-KR" sz="800" dirty="0">
                <a:solidFill>
                  <a:schemeClr val="tx1"/>
                </a:solidFill>
              </a:rPr>
              <a:t>– fixed + datetime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fixed : ?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PC system time (GMT)</a:t>
            </a: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Image Resolution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3CFD6-E823-4003-B374-150263CE266D}"/>
              </a:ext>
            </a:extLst>
          </p:cNvPr>
          <p:cNvSpPr/>
          <p:nvPr/>
        </p:nvSpPr>
        <p:spPr>
          <a:xfrm>
            <a:off x="23099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ASMABS11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CEE11E-952E-4ECE-9E5E-0DED958BB4AD}"/>
              </a:ext>
            </a:extLst>
          </p:cNvPr>
          <p:cNvSpPr/>
          <p:nvPr/>
        </p:nvSpPr>
        <p:spPr>
          <a:xfrm>
            <a:off x="239409" y="3434983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USB</a:t>
            </a:r>
            <a:r>
              <a:rPr lang="ko-KR" altLang="en-US" sz="800" dirty="0">
                <a:solidFill>
                  <a:schemeClr val="tx1"/>
                </a:solidFill>
              </a:rPr>
              <a:t> 카메라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촬영 버튼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cbLeftCamera</a:t>
            </a:r>
            <a:r>
              <a:rPr lang="en-US" altLang="ko-KR" sz="800" dirty="0">
                <a:solidFill>
                  <a:schemeClr val="tx1"/>
                </a:solidFill>
              </a:rPr>
              <a:t>    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cbRightCamera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pbLeftView</a:t>
            </a:r>
            <a:r>
              <a:rPr lang="en-US" altLang="ko-KR" sz="800" dirty="0">
                <a:solidFill>
                  <a:schemeClr val="tx1"/>
                </a:solidFill>
              </a:rPr>
              <a:t>       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pbRightView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btnTakePicture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BB82E7-87BC-458B-8E03-0E30760D12A4}"/>
              </a:ext>
            </a:extLst>
          </p:cNvPr>
          <p:cNvSpPr/>
          <p:nvPr/>
        </p:nvSpPr>
        <p:spPr>
          <a:xfrm>
            <a:off x="7166643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ASMABS12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F12FE0-6920-4A40-892C-2F872ADC7247}"/>
              </a:ext>
            </a:extLst>
          </p:cNvPr>
          <p:cNvSpPr/>
          <p:nvPr/>
        </p:nvSpPr>
        <p:spPr>
          <a:xfrm>
            <a:off x="287206" y="1356952"/>
            <a:ext cx="1287094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USB </a:t>
            </a:r>
            <a:r>
              <a:rPr lang="ko-KR" altLang="en-US" sz="800" dirty="0">
                <a:solidFill>
                  <a:schemeClr val="tx1"/>
                </a:solidFill>
              </a:rPr>
              <a:t>카메라목록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35B692F-D693-47C9-BF6E-88088B62D95A}"/>
              </a:ext>
            </a:extLst>
          </p:cNvPr>
          <p:cNvSpPr/>
          <p:nvPr/>
        </p:nvSpPr>
        <p:spPr>
          <a:xfrm rot="10800000">
            <a:off x="1335094" y="1395570"/>
            <a:ext cx="173538" cy="163229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24F1A4-2E68-4E38-B1FD-8F8D220CE726}"/>
              </a:ext>
            </a:extLst>
          </p:cNvPr>
          <p:cNvSpPr/>
          <p:nvPr/>
        </p:nvSpPr>
        <p:spPr>
          <a:xfrm>
            <a:off x="347132" y="3023619"/>
            <a:ext cx="2562057" cy="2787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촬</a:t>
            </a:r>
            <a:r>
              <a:rPr lang="ko-KR" altLang="en-US" sz="1000" dirty="0"/>
              <a:t> 영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btnTakePicture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5091802-5590-41B0-B3F7-DCDE65F377CC}"/>
              </a:ext>
            </a:extLst>
          </p:cNvPr>
          <p:cNvSpPr/>
          <p:nvPr/>
        </p:nvSpPr>
        <p:spPr>
          <a:xfrm>
            <a:off x="7250742" y="1582086"/>
            <a:ext cx="1287094" cy="1384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Left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eye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Picture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0C0244-EC5B-43A8-8EA4-79648D943627}"/>
              </a:ext>
            </a:extLst>
          </p:cNvPr>
          <p:cNvSpPr/>
          <p:nvPr/>
        </p:nvSpPr>
        <p:spPr>
          <a:xfrm>
            <a:off x="8585632" y="1582085"/>
            <a:ext cx="1287094" cy="1384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Right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eye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Picture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DF760A-4F61-4163-88A4-AAE891C88306}"/>
              </a:ext>
            </a:extLst>
          </p:cNvPr>
          <p:cNvSpPr/>
          <p:nvPr/>
        </p:nvSpPr>
        <p:spPr>
          <a:xfrm>
            <a:off x="7299755" y="3013065"/>
            <a:ext cx="1013788" cy="26463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다시촬영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EDF43F-A065-4BE5-83DF-6D3F559F743C}"/>
              </a:ext>
            </a:extLst>
          </p:cNvPr>
          <p:cNvSpPr/>
          <p:nvPr/>
        </p:nvSpPr>
        <p:spPr>
          <a:xfrm>
            <a:off x="8793068" y="3013065"/>
            <a:ext cx="1013788" cy="26463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분석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DED9AB-B183-4230-AD91-53E5EC091ED5}"/>
              </a:ext>
            </a:extLst>
          </p:cNvPr>
          <p:cNvSpPr/>
          <p:nvPr/>
        </p:nvSpPr>
        <p:spPr>
          <a:xfrm>
            <a:off x="7250742" y="1330022"/>
            <a:ext cx="1287094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파일명 </a:t>
            </a:r>
            <a:r>
              <a:rPr lang="en-US" altLang="ko-KR" sz="800" dirty="0">
                <a:solidFill>
                  <a:schemeClr val="tx1"/>
                </a:solidFill>
              </a:rPr>
              <a:t>left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1E3617-2514-4D76-9692-F6E2EE2B066D}"/>
              </a:ext>
            </a:extLst>
          </p:cNvPr>
          <p:cNvSpPr/>
          <p:nvPr/>
        </p:nvSpPr>
        <p:spPr>
          <a:xfrm>
            <a:off x="8585632" y="1330022"/>
            <a:ext cx="1287094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파일명 </a:t>
            </a:r>
            <a:r>
              <a:rPr lang="en-US" altLang="ko-KR" sz="800" dirty="0">
                <a:solidFill>
                  <a:schemeClr val="tx1"/>
                </a:solidFill>
              </a:rPr>
              <a:t>right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A463FF-8F0B-44A2-BB4E-84B9903EF8ED}"/>
              </a:ext>
            </a:extLst>
          </p:cNvPr>
          <p:cNvSpPr/>
          <p:nvPr/>
        </p:nvSpPr>
        <p:spPr>
          <a:xfrm>
            <a:off x="230996" y="5550517"/>
            <a:ext cx="3364796" cy="810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FF0000"/>
                </a:solidFill>
              </a:rPr>
              <a:t>모듈화로 부분 동작 시퀀스 정리 해야함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①파일입력 </a:t>
            </a:r>
            <a:r>
              <a:rPr lang="en-US" altLang="ko-KR" sz="1000" dirty="0">
                <a:solidFill>
                  <a:srgbClr val="FF0000"/>
                </a:solidFill>
              </a:rPr>
              <a:t>(Take a picture, Load image file)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②파일보기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 ③파일 분석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④결과 보기 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51180D-BCD1-464E-A24B-9E21F21764C3}"/>
              </a:ext>
            </a:extLst>
          </p:cNvPr>
          <p:cNvSpPr/>
          <p:nvPr/>
        </p:nvSpPr>
        <p:spPr>
          <a:xfrm>
            <a:off x="1622096" y="1356952"/>
            <a:ext cx="1287094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USB </a:t>
            </a:r>
            <a:r>
              <a:rPr lang="ko-KR" altLang="en-US" sz="800" dirty="0">
                <a:solidFill>
                  <a:schemeClr val="tx1"/>
                </a:solidFill>
              </a:rPr>
              <a:t>카메라목록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83B80A2-21AE-4292-947A-478C8F84B8F4}"/>
              </a:ext>
            </a:extLst>
          </p:cNvPr>
          <p:cNvSpPr/>
          <p:nvPr/>
        </p:nvSpPr>
        <p:spPr>
          <a:xfrm rot="10800000">
            <a:off x="2669984" y="1395570"/>
            <a:ext cx="173538" cy="163229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1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7A2FBB-9D3D-4789-B5A8-7E3CFB5DE82E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불러오기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 ASMABS20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6A6444-551C-4A8E-90EA-1ACB6FA4BE39}"/>
              </a:ext>
            </a:extLst>
          </p:cNvPr>
          <p:cNvSpPr/>
          <p:nvPr/>
        </p:nvSpPr>
        <p:spPr>
          <a:xfrm>
            <a:off x="2394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C8E6AC-3F50-49DB-AADC-9C5F5952EBBB}"/>
              </a:ext>
            </a:extLst>
          </p:cNvPr>
          <p:cNvSpPr/>
          <p:nvPr/>
        </p:nvSpPr>
        <p:spPr>
          <a:xfrm>
            <a:off x="287205" y="2149174"/>
            <a:ext cx="2621983" cy="1031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선택 시 유의사항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087AA8-EB8F-4CF9-91CC-4C68C2D48846}"/>
              </a:ext>
            </a:extLst>
          </p:cNvPr>
          <p:cNvSpPr/>
          <p:nvPr/>
        </p:nvSpPr>
        <p:spPr>
          <a:xfrm>
            <a:off x="3145852" y="3440922"/>
            <a:ext cx="2757419" cy="10441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한쪽 만 다시 불러 올 경우 처리 방법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rgbClr val="0000FF"/>
                </a:solidFill>
              </a:rPr>
              <a:t>ASMABS12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화면과 동일 기능 임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btnLoadImage</a:t>
            </a:r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btnIrisAnalysis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pbLeftEyeView</a:t>
            </a:r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 err="1">
                <a:solidFill>
                  <a:schemeClr val="tx1"/>
                </a:solidFill>
              </a:rPr>
              <a:t>pbRightEyeView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lbImageNamelt</a:t>
            </a:r>
            <a:r>
              <a:rPr lang="en-US" altLang="ko-KR" sz="800" dirty="0">
                <a:solidFill>
                  <a:schemeClr val="tx1"/>
                </a:solidFill>
              </a:rPr>
              <a:t>   </a:t>
            </a:r>
            <a:r>
              <a:rPr lang="en-US" altLang="ko-KR" sz="800" dirty="0" err="1">
                <a:solidFill>
                  <a:schemeClr val="tx1"/>
                </a:solidFill>
              </a:rPr>
              <a:t>lbImageNameRt</a:t>
            </a:r>
            <a:r>
              <a:rPr lang="en-US" altLang="ko-KR" sz="800" dirty="0">
                <a:solidFill>
                  <a:schemeClr val="tx1"/>
                </a:solidFill>
              </a:rPr>
              <a:t>  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3CFD6-E823-4003-B374-150263CE266D}"/>
              </a:ext>
            </a:extLst>
          </p:cNvPr>
          <p:cNvSpPr/>
          <p:nvPr/>
        </p:nvSpPr>
        <p:spPr>
          <a:xfrm>
            <a:off x="23099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ASMABS22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CEE11E-952E-4ECE-9E5E-0DED958BB4AD}"/>
              </a:ext>
            </a:extLst>
          </p:cNvPr>
          <p:cNvSpPr/>
          <p:nvPr/>
        </p:nvSpPr>
        <p:spPr>
          <a:xfrm>
            <a:off x="239409" y="3434983"/>
            <a:ext cx="2757419" cy="10505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파일 드라이버 연결 </a:t>
            </a:r>
            <a:r>
              <a:rPr lang="en-US" altLang="ko-KR" sz="800" dirty="0">
                <a:solidFill>
                  <a:schemeClr val="tx1"/>
                </a:solidFill>
              </a:rPr>
              <a:t>– 1~2</a:t>
            </a:r>
            <a:r>
              <a:rPr lang="ko-KR" altLang="en-US" sz="800" dirty="0">
                <a:solidFill>
                  <a:schemeClr val="tx1"/>
                </a:solidFill>
              </a:rPr>
              <a:t>개의 파일을 선택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- 1</a:t>
            </a:r>
            <a:r>
              <a:rPr lang="ko-KR" altLang="en-US" sz="800" dirty="0">
                <a:solidFill>
                  <a:schemeClr val="tx1"/>
                </a:solidFill>
              </a:rPr>
              <a:t>개의 파일을 </a:t>
            </a:r>
            <a:r>
              <a:rPr lang="ko-KR" altLang="en-US" sz="800" dirty="0" err="1">
                <a:solidFill>
                  <a:schemeClr val="tx1"/>
                </a:solidFill>
              </a:rPr>
              <a:t>선택시</a:t>
            </a:r>
            <a:r>
              <a:rPr lang="ko-KR" altLang="en-US" sz="800" dirty="0">
                <a:solidFill>
                  <a:schemeClr val="tx1"/>
                </a:solidFill>
              </a:rPr>
              <a:t> 정확성의 오류 </a:t>
            </a:r>
            <a:r>
              <a:rPr lang="en-US" altLang="ko-KR" sz="800" dirty="0">
                <a:solidFill>
                  <a:schemeClr val="tx1"/>
                </a:solidFill>
              </a:rPr>
              <a:t>Notify</a:t>
            </a: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파일명 </a:t>
            </a:r>
            <a:r>
              <a:rPr lang="en-US" altLang="ko-KR" sz="800" dirty="0">
                <a:solidFill>
                  <a:schemeClr val="tx1"/>
                </a:solidFill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</a:rPr>
              <a:t>전체경로 </a:t>
            </a:r>
            <a:r>
              <a:rPr lang="en-US" altLang="ko-KR" sz="800" dirty="0">
                <a:solidFill>
                  <a:schemeClr val="tx1"/>
                </a:solidFill>
              </a:rPr>
              <a:t>or </a:t>
            </a:r>
            <a:r>
              <a:rPr lang="ko-KR" altLang="en-US" sz="800" dirty="0">
                <a:solidFill>
                  <a:schemeClr val="tx1"/>
                </a:solidFill>
              </a:rPr>
              <a:t>파일명만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파일의 형식이 맞지 않으면 처리방법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Resolution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BB82E7-87BC-458B-8E03-0E30760D12A4}"/>
              </a:ext>
            </a:extLst>
          </p:cNvPr>
          <p:cNvSpPr/>
          <p:nvPr/>
        </p:nvSpPr>
        <p:spPr>
          <a:xfrm>
            <a:off x="314497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ASMABS21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24F1A4-2E68-4E38-B1FD-8F8D220CE726}"/>
              </a:ext>
            </a:extLst>
          </p:cNvPr>
          <p:cNvSpPr/>
          <p:nvPr/>
        </p:nvSpPr>
        <p:spPr>
          <a:xfrm>
            <a:off x="309676" y="1543507"/>
            <a:ext cx="764912" cy="2742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불러오기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13AC5C-A4CD-4568-BF3F-E8BF37E8408F}"/>
              </a:ext>
            </a:extLst>
          </p:cNvPr>
          <p:cNvSpPr/>
          <p:nvPr/>
        </p:nvSpPr>
        <p:spPr>
          <a:xfrm>
            <a:off x="1134866" y="1536368"/>
            <a:ext cx="1774323" cy="2742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불러 온 파일명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9197F15-7BDB-4297-A27B-D3BF8208A7E4}"/>
              </a:ext>
            </a:extLst>
          </p:cNvPr>
          <p:cNvSpPr/>
          <p:nvPr/>
        </p:nvSpPr>
        <p:spPr>
          <a:xfrm>
            <a:off x="3145852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174C1E-7A81-4FB6-B566-807C96A93D70}"/>
              </a:ext>
            </a:extLst>
          </p:cNvPr>
          <p:cNvSpPr/>
          <p:nvPr/>
        </p:nvSpPr>
        <p:spPr>
          <a:xfrm>
            <a:off x="3229075" y="1678436"/>
            <a:ext cx="1287094" cy="1384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Left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eye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Picture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F9D883-4B19-457D-BE69-8B8C769C7EC0}"/>
              </a:ext>
            </a:extLst>
          </p:cNvPr>
          <p:cNvSpPr/>
          <p:nvPr/>
        </p:nvSpPr>
        <p:spPr>
          <a:xfrm>
            <a:off x="4563965" y="1678435"/>
            <a:ext cx="1287094" cy="1384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Right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eye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Picture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1A3EA30-D7D4-4F0B-A0C8-2E3569BEA975}"/>
              </a:ext>
            </a:extLst>
          </p:cNvPr>
          <p:cNvSpPr/>
          <p:nvPr/>
        </p:nvSpPr>
        <p:spPr>
          <a:xfrm>
            <a:off x="3229075" y="1342374"/>
            <a:ext cx="1287094" cy="2848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불러오기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B3DC042-18FD-4806-BD72-1E58945D818B}"/>
              </a:ext>
            </a:extLst>
          </p:cNvPr>
          <p:cNvSpPr/>
          <p:nvPr/>
        </p:nvSpPr>
        <p:spPr>
          <a:xfrm>
            <a:off x="4563965" y="1342374"/>
            <a:ext cx="1287094" cy="2848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홍채분석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F793953-F063-4B16-9D62-AB815C0B7F9A}"/>
              </a:ext>
            </a:extLst>
          </p:cNvPr>
          <p:cNvSpPr/>
          <p:nvPr/>
        </p:nvSpPr>
        <p:spPr>
          <a:xfrm>
            <a:off x="3229075" y="3109339"/>
            <a:ext cx="1287094" cy="20594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파일명 </a:t>
            </a:r>
            <a:r>
              <a:rPr lang="en-US" altLang="ko-KR" sz="800" dirty="0">
                <a:solidFill>
                  <a:schemeClr val="tx1"/>
                </a:solidFill>
              </a:rPr>
              <a:t>left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677E37C-B654-43D5-8F00-7B4FD30B1D13}"/>
              </a:ext>
            </a:extLst>
          </p:cNvPr>
          <p:cNvSpPr/>
          <p:nvPr/>
        </p:nvSpPr>
        <p:spPr>
          <a:xfrm>
            <a:off x="4563965" y="3109339"/>
            <a:ext cx="1287094" cy="20594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파일명 </a:t>
            </a:r>
            <a:r>
              <a:rPr lang="en-US" altLang="ko-KR" sz="800" dirty="0">
                <a:solidFill>
                  <a:schemeClr val="tx1"/>
                </a:solidFill>
              </a:rPr>
              <a:t>right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21BDB30-9871-4A3A-BA74-9FADB258C480}"/>
              </a:ext>
            </a:extLst>
          </p:cNvPr>
          <p:cNvSpPr/>
          <p:nvPr/>
        </p:nvSpPr>
        <p:spPr>
          <a:xfrm>
            <a:off x="660223" y="5335966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홍채 촬영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및 분석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F72815-1351-4607-A8F5-1E022C63D968}"/>
              </a:ext>
            </a:extLst>
          </p:cNvPr>
          <p:cNvSpPr/>
          <p:nvPr/>
        </p:nvSpPr>
        <p:spPr>
          <a:xfrm>
            <a:off x="287205" y="5786867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Live </a:t>
            </a:r>
            <a:r>
              <a:rPr lang="ko-KR" altLang="en-US" sz="800" dirty="0">
                <a:solidFill>
                  <a:schemeClr val="tx1"/>
                </a:solidFill>
              </a:rPr>
              <a:t>화면 출력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2F97E28-5E59-49C8-A750-8A9E250125D8}"/>
              </a:ext>
            </a:extLst>
          </p:cNvPr>
          <p:cNvSpPr/>
          <p:nvPr/>
        </p:nvSpPr>
        <p:spPr>
          <a:xfrm>
            <a:off x="1227552" y="5786867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촬영영상 출력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BAD4776-83DF-40A3-B5A7-3BC3F8D57EDC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1025596" y="5919184"/>
            <a:ext cx="20195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FE6EFF0-C39F-4F7F-AC0E-FEC41091B515}"/>
              </a:ext>
            </a:extLst>
          </p:cNvPr>
          <p:cNvSpPr/>
          <p:nvPr/>
        </p:nvSpPr>
        <p:spPr>
          <a:xfrm>
            <a:off x="1227552" y="619270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저장영상 출력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C53F35E-F1EA-44E9-8862-7A2F9574F175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 flipV="1">
            <a:off x="1965943" y="6119960"/>
            <a:ext cx="465843" cy="20506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262DD90-554C-4893-B0B9-9F7053F823D2}"/>
              </a:ext>
            </a:extLst>
          </p:cNvPr>
          <p:cNvSpPr/>
          <p:nvPr/>
        </p:nvSpPr>
        <p:spPr>
          <a:xfrm>
            <a:off x="2309360" y="5786867"/>
            <a:ext cx="1848823" cy="538143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분석</a:t>
            </a:r>
            <a:r>
              <a:rPr lang="en-US" altLang="ko-KR" sz="800" dirty="0">
                <a:solidFill>
                  <a:srgbClr val="FF0000"/>
                </a:solidFill>
              </a:rPr>
              <a:t>&amp;</a:t>
            </a:r>
            <a:r>
              <a:rPr lang="ko-KR" altLang="en-US" sz="800" dirty="0">
                <a:solidFill>
                  <a:srgbClr val="FF0000"/>
                </a:solidFill>
              </a:rPr>
              <a:t>결과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DA0F9A0-A26F-4002-9A9B-E5737FA5F3CD}"/>
              </a:ext>
            </a:extLst>
          </p:cNvPr>
          <p:cNvSpPr/>
          <p:nvPr/>
        </p:nvSpPr>
        <p:spPr>
          <a:xfrm>
            <a:off x="2431786" y="5987643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C01B2-2028-4057-B96B-5AAFA12C6C42}"/>
              </a:ext>
            </a:extLst>
          </p:cNvPr>
          <p:cNvSpPr/>
          <p:nvPr/>
        </p:nvSpPr>
        <p:spPr>
          <a:xfrm>
            <a:off x="3327578" y="5980968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 결과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24A3E80-81D0-4BD8-9CE6-4C81CAB2D9ED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3170177" y="6113285"/>
            <a:ext cx="157401" cy="6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7A3B8F2-DAC0-441B-B959-451321A22FE3}"/>
              </a:ext>
            </a:extLst>
          </p:cNvPr>
          <p:cNvSpPr/>
          <p:nvPr/>
        </p:nvSpPr>
        <p:spPr>
          <a:xfrm>
            <a:off x="287205" y="6193835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불러오기 화면</a:t>
            </a:r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7867748A-613F-4BDF-9344-4F0F9B111BDA}"/>
              </a:ext>
            </a:extLst>
          </p:cNvPr>
          <p:cNvCxnSpPr>
            <a:cxnSpLocks/>
            <a:stCxn id="84" idx="3"/>
            <a:endCxn id="91" idx="1"/>
          </p:cNvCxnSpPr>
          <p:nvPr/>
        </p:nvCxnSpPr>
        <p:spPr>
          <a:xfrm>
            <a:off x="1965943" y="5919184"/>
            <a:ext cx="465843" cy="200776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61446DA-E558-4EA9-A831-C7F9F9FA791C}"/>
              </a:ext>
            </a:extLst>
          </p:cNvPr>
          <p:cNvCxnSpPr>
            <a:cxnSpLocks/>
            <a:stCxn id="94" idx="3"/>
            <a:endCxn id="87" idx="1"/>
          </p:cNvCxnSpPr>
          <p:nvPr/>
        </p:nvCxnSpPr>
        <p:spPr>
          <a:xfrm flipV="1">
            <a:off x="1025596" y="6325021"/>
            <a:ext cx="201956" cy="113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B9B7565-7484-4049-A662-36658219A690}"/>
              </a:ext>
            </a:extLst>
          </p:cNvPr>
          <p:cNvCxnSpPr>
            <a:cxnSpLocks/>
            <a:stCxn id="62" idx="3"/>
            <a:endCxn id="3" idx="1"/>
          </p:cNvCxnSpPr>
          <p:nvPr/>
        </p:nvCxnSpPr>
        <p:spPr>
          <a:xfrm>
            <a:off x="5903271" y="2320739"/>
            <a:ext cx="1542116" cy="635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816A65-EAD0-4C02-B6D8-1645E16B3628}"/>
              </a:ext>
            </a:extLst>
          </p:cNvPr>
          <p:cNvSpPr/>
          <p:nvPr/>
        </p:nvSpPr>
        <p:spPr>
          <a:xfrm>
            <a:off x="7445387" y="2146879"/>
            <a:ext cx="1347370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Goto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분석화면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FF"/>
                </a:solidFill>
              </a:rPr>
              <a:t>ASMABS31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2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38A1A76-A6B1-4D2F-AA01-D675D700E31B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홍채분석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ASMABS30</a:t>
            </a:r>
            <a:endParaRPr lang="ko-KR" altLang="en-US" sz="20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05045B8-4841-484D-9AE9-89D82CF85191}"/>
              </a:ext>
            </a:extLst>
          </p:cNvPr>
          <p:cNvCxnSpPr>
            <a:cxnSpLocks/>
          </p:cNvCxnSpPr>
          <p:nvPr/>
        </p:nvCxnSpPr>
        <p:spPr>
          <a:xfrm>
            <a:off x="10981309" y="5760570"/>
            <a:ext cx="265710" cy="158903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6B6D7EC-7A1D-4B23-A28A-2AF24FFF0074}"/>
              </a:ext>
            </a:extLst>
          </p:cNvPr>
          <p:cNvCxnSpPr>
            <a:cxnSpLocks/>
          </p:cNvCxnSpPr>
          <p:nvPr/>
        </p:nvCxnSpPr>
        <p:spPr>
          <a:xfrm>
            <a:off x="11378873" y="5951275"/>
            <a:ext cx="2635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1D07B1A-1994-49AC-BF49-668107A0577F}"/>
              </a:ext>
            </a:extLst>
          </p:cNvPr>
          <p:cNvCxnSpPr>
            <a:cxnSpLocks/>
          </p:cNvCxnSpPr>
          <p:nvPr/>
        </p:nvCxnSpPr>
        <p:spPr>
          <a:xfrm>
            <a:off x="11096480" y="5613543"/>
            <a:ext cx="280070" cy="151767"/>
          </a:xfrm>
          <a:prstGeom prst="bentConnector3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F8A40A-4064-4905-BE3E-AD80DFE3DF98}"/>
              </a:ext>
            </a:extLst>
          </p:cNvPr>
          <p:cNvCxnSpPr>
            <a:cxnSpLocks/>
          </p:cNvCxnSpPr>
          <p:nvPr/>
        </p:nvCxnSpPr>
        <p:spPr>
          <a:xfrm flipV="1">
            <a:off x="11412695" y="5729691"/>
            <a:ext cx="240035" cy="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E0FD26-E868-4F21-9FC9-AE4548D770EF}"/>
              </a:ext>
            </a:extLst>
          </p:cNvPr>
          <p:cNvSpPr/>
          <p:nvPr/>
        </p:nvSpPr>
        <p:spPr>
          <a:xfrm>
            <a:off x="3111226" y="1300808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66E8A2-749A-496A-97EA-150B8AD0DF20}"/>
              </a:ext>
            </a:extLst>
          </p:cNvPr>
          <p:cNvSpPr/>
          <p:nvPr/>
        </p:nvSpPr>
        <p:spPr>
          <a:xfrm>
            <a:off x="3107511" y="3440921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이미지 분석하기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알고리즘에 어떻게 넣을 것인가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결과 출력은 어떻게 받을 것인가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프로세스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분석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저장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화면없이 프로세스로 동작 할 것인지 진행바를 넣은 프로세스로 만들지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진행바가 있는 프로세스로 동작 시켜야 함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E7709A-A2FD-44BD-87D9-989AFB6C77D2}"/>
              </a:ext>
            </a:extLst>
          </p:cNvPr>
          <p:cNvSpPr/>
          <p:nvPr/>
        </p:nvSpPr>
        <p:spPr>
          <a:xfrm>
            <a:off x="3085100" y="1090233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ASMABS32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FDC54F7-A3BB-4D23-95A6-D58FC836AD78}"/>
              </a:ext>
            </a:extLst>
          </p:cNvPr>
          <p:cNvSpPr/>
          <p:nvPr/>
        </p:nvSpPr>
        <p:spPr>
          <a:xfrm>
            <a:off x="11761773" y="5635987"/>
            <a:ext cx="118753" cy="10687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9EF501-09EE-4609-973B-6F4F421CA449}"/>
              </a:ext>
            </a:extLst>
          </p:cNvPr>
          <p:cNvSpPr/>
          <p:nvPr/>
        </p:nvSpPr>
        <p:spPr>
          <a:xfrm>
            <a:off x="6096000" y="1300808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9C683-F220-4F92-8447-E65BA6849C64}"/>
              </a:ext>
            </a:extLst>
          </p:cNvPr>
          <p:cNvSpPr/>
          <p:nvPr/>
        </p:nvSpPr>
        <p:spPr>
          <a:xfrm>
            <a:off x="7042629" y="1360506"/>
            <a:ext cx="1743874" cy="1894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 보여주기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err="1">
                <a:solidFill>
                  <a:schemeClr val="tx1"/>
                </a:solidFill>
              </a:rPr>
              <a:t>피검자</a:t>
            </a:r>
            <a:r>
              <a:rPr lang="ko-KR" altLang="en-US" sz="1000" dirty="0">
                <a:solidFill>
                  <a:schemeClr val="tx1"/>
                </a:solidFill>
              </a:rPr>
              <a:t> 정보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전체 평가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세부 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000" dirty="0" err="1">
                <a:solidFill>
                  <a:schemeClr val="tx1"/>
                </a:solidFill>
              </a:rPr>
              <a:t>lvAnalysisData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A231F7-9DD1-4A99-AE6A-C5A477A5686F}"/>
              </a:ext>
            </a:extLst>
          </p:cNvPr>
          <p:cNvSpPr/>
          <p:nvPr/>
        </p:nvSpPr>
        <p:spPr>
          <a:xfrm>
            <a:off x="6092285" y="3440921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결과 항목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</a:rPr>
              <a:t>피검자</a:t>
            </a:r>
            <a:r>
              <a:rPr lang="ko-KR" altLang="en-US" sz="800" dirty="0">
                <a:solidFill>
                  <a:schemeClr val="tx1"/>
                </a:solidFill>
              </a:rPr>
              <a:t> 정보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전체 평가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세부 평가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출력 </a:t>
            </a:r>
            <a:r>
              <a:rPr lang="en-US" altLang="ko-KR" sz="800" dirty="0">
                <a:solidFill>
                  <a:schemeClr val="tx1"/>
                </a:solidFill>
              </a:rPr>
              <a:t>– </a:t>
            </a:r>
            <a:r>
              <a:rPr lang="en-US" altLang="ko-KR" sz="800" dirty="0" err="1">
                <a:solidFill>
                  <a:schemeClr val="tx1"/>
                </a:solidFill>
              </a:rPr>
              <a:t>goto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rgbClr val="0000FF"/>
                </a:solidFill>
              </a:rPr>
              <a:t>FLMABS41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프린트출력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모바일전송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이메일 전송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DA4CA1-13D2-41BD-934B-0B6D6E92256F}"/>
              </a:ext>
            </a:extLst>
          </p:cNvPr>
          <p:cNvSpPr/>
          <p:nvPr/>
        </p:nvSpPr>
        <p:spPr>
          <a:xfrm>
            <a:off x="6069874" y="1090233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ASMABS31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ED6BB4-63FC-4B27-B6AB-F3B539067271}"/>
              </a:ext>
            </a:extLst>
          </p:cNvPr>
          <p:cNvSpPr/>
          <p:nvPr/>
        </p:nvSpPr>
        <p:spPr>
          <a:xfrm>
            <a:off x="6200119" y="2989949"/>
            <a:ext cx="738391" cy="26463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출력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btnGotoPrinter</a:t>
            </a:r>
            <a:endParaRPr lang="en-US" altLang="ko-KR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320175-009C-497C-A9D1-9BFDF951B2C0}"/>
              </a:ext>
            </a:extLst>
          </p:cNvPr>
          <p:cNvSpPr/>
          <p:nvPr/>
        </p:nvSpPr>
        <p:spPr>
          <a:xfrm>
            <a:off x="3369711" y="2101965"/>
            <a:ext cx="2227068" cy="2059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진 행 표 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E542E1-764C-4A76-A768-D2F4F8AC2201}"/>
              </a:ext>
            </a:extLst>
          </p:cNvPr>
          <p:cNvSpPr/>
          <p:nvPr/>
        </p:nvSpPr>
        <p:spPr>
          <a:xfrm>
            <a:off x="6120324" y="1375203"/>
            <a:ext cx="896904" cy="833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pbLeftImage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C9F475-B358-4DCF-A419-22F979FE8547}"/>
              </a:ext>
            </a:extLst>
          </p:cNvPr>
          <p:cNvSpPr/>
          <p:nvPr/>
        </p:nvSpPr>
        <p:spPr>
          <a:xfrm>
            <a:off x="6125999" y="2214992"/>
            <a:ext cx="896904" cy="833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pbRightImage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F78D68-53E3-49A4-8D0C-3D67FEF9127A}"/>
              </a:ext>
            </a:extLst>
          </p:cNvPr>
          <p:cNvSpPr/>
          <p:nvPr/>
        </p:nvSpPr>
        <p:spPr>
          <a:xfrm>
            <a:off x="8987065" y="1300808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B6EAB9-CD99-4FD0-B404-6041BFBCD21F}"/>
              </a:ext>
            </a:extLst>
          </p:cNvPr>
          <p:cNvSpPr/>
          <p:nvPr/>
        </p:nvSpPr>
        <p:spPr>
          <a:xfrm>
            <a:off x="8983350" y="3440921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DD03AB-9B25-4C63-8372-AE68D4A0A5BD}"/>
              </a:ext>
            </a:extLst>
          </p:cNvPr>
          <p:cNvSpPr/>
          <p:nvPr/>
        </p:nvSpPr>
        <p:spPr>
          <a:xfrm>
            <a:off x="8960939" y="1090233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ASMABS33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E20E4-F4C7-462D-8CEA-7A58F51E579B}"/>
              </a:ext>
            </a:extLst>
          </p:cNvPr>
          <p:cNvSpPr/>
          <p:nvPr/>
        </p:nvSpPr>
        <p:spPr>
          <a:xfrm>
            <a:off x="447516" y="1439829"/>
            <a:ext cx="1347370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홍채분석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932A92D-D4AE-4D08-AFF0-647D6F37518F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794886" y="1620039"/>
            <a:ext cx="1316340" cy="69402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6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ABAACC-ACAC-4E66-873C-0E9CEBCBA5CB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</a:rPr>
              <a:t>문진표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 FLMABS40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39383A-89CE-48A0-B573-59E7CF019C76}"/>
              </a:ext>
            </a:extLst>
          </p:cNvPr>
          <p:cNvSpPr/>
          <p:nvPr/>
        </p:nvSpPr>
        <p:spPr>
          <a:xfrm>
            <a:off x="2394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C70FB0-2AB4-44D8-8352-B2870AC4B9C4}"/>
              </a:ext>
            </a:extLst>
          </p:cNvPr>
          <p:cNvSpPr/>
          <p:nvPr/>
        </p:nvSpPr>
        <p:spPr>
          <a:xfrm>
            <a:off x="287205" y="1683075"/>
            <a:ext cx="2625399" cy="1497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 색 결 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ECB357-4752-40CC-B7B1-6424EB19CB18}"/>
              </a:ext>
            </a:extLst>
          </p:cNvPr>
          <p:cNvSpPr/>
          <p:nvPr/>
        </p:nvSpPr>
        <p:spPr>
          <a:xfrm>
            <a:off x="23099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FLMABS4</a:t>
            </a:r>
            <a:r>
              <a:rPr lang="en-US" altLang="ko-KR" sz="800" dirty="0">
                <a:solidFill>
                  <a:srgbClr val="0000FF"/>
                </a:solidFill>
              </a:rPr>
              <a:t>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EE59A6-6402-4266-8EFF-3B361A6C5470}"/>
              </a:ext>
            </a:extLst>
          </p:cNvPr>
          <p:cNvSpPr/>
          <p:nvPr/>
        </p:nvSpPr>
        <p:spPr>
          <a:xfrm>
            <a:off x="239409" y="3434983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검색어에서 환자 검색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검색해서 </a:t>
            </a:r>
            <a:r>
              <a:rPr lang="ko-KR" altLang="en-US" sz="800" dirty="0" err="1">
                <a:solidFill>
                  <a:schemeClr val="tx1"/>
                </a:solidFill>
              </a:rPr>
              <a:t>문진표</a:t>
            </a:r>
            <a:r>
              <a:rPr lang="ko-KR" altLang="en-US" sz="800" dirty="0">
                <a:solidFill>
                  <a:schemeClr val="tx1"/>
                </a:solidFill>
              </a:rPr>
              <a:t> 작성하고 저장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검색결과에서 </a:t>
            </a:r>
            <a:r>
              <a:rPr lang="ko-KR" altLang="en-US" sz="800" dirty="0" err="1">
                <a:solidFill>
                  <a:schemeClr val="tx1"/>
                </a:solidFill>
              </a:rPr>
              <a:t>더블클릭하면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문진표</a:t>
            </a:r>
            <a:r>
              <a:rPr lang="ko-KR" altLang="en-US" sz="800" dirty="0">
                <a:solidFill>
                  <a:schemeClr val="tx1"/>
                </a:solidFill>
              </a:rPr>
              <a:t> 화면으로 이동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en-US" altLang="ko-KR" sz="800" dirty="0" err="1">
                <a:solidFill>
                  <a:schemeClr val="tx1"/>
                </a:solidFill>
              </a:rPr>
              <a:t>goto</a:t>
            </a:r>
            <a:r>
              <a:rPr lang="en-US" altLang="ko-KR" sz="800" dirty="0">
                <a:solidFill>
                  <a:schemeClr val="tx1"/>
                </a:solidFill>
              </a:rPr>
              <a:t>  FLMABS42</a:t>
            </a: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rgbClr val="FF0000"/>
                </a:solidFill>
              </a:rPr>
              <a:t>tbPatientSearchWord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btnPatientSearch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rgbClr val="FF0000"/>
                </a:solidFill>
              </a:rPr>
              <a:t>lvSearchResultPatient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102988-2339-4376-972E-73C6BBF51A62}"/>
              </a:ext>
            </a:extLst>
          </p:cNvPr>
          <p:cNvSpPr/>
          <p:nvPr/>
        </p:nvSpPr>
        <p:spPr>
          <a:xfrm>
            <a:off x="874699" y="1366694"/>
            <a:ext cx="1460381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검색어 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F2829F-E081-4390-8488-583315AB116C}"/>
              </a:ext>
            </a:extLst>
          </p:cNvPr>
          <p:cNvSpPr/>
          <p:nvPr/>
        </p:nvSpPr>
        <p:spPr>
          <a:xfrm>
            <a:off x="2402802" y="1376143"/>
            <a:ext cx="509803" cy="2059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 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5FB8E-84DC-4E19-A998-2A58809A0D38}"/>
              </a:ext>
            </a:extLst>
          </p:cNvPr>
          <p:cNvSpPr/>
          <p:nvPr/>
        </p:nvSpPr>
        <p:spPr>
          <a:xfrm>
            <a:off x="287206" y="1366694"/>
            <a:ext cx="600604" cy="20594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환자검색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D953A-398B-493E-9425-9876CA495C9B}"/>
              </a:ext>
            </a:extLst>
          </p:cNvPr>
          <p:cNvSpPr/>
          <p:nvPr/>
        </p:nvSpPr>
        <p:spPr>
          <a:xfrm>
            <a:off x="3592735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64F0B5-CA0C-4133-AC6C-E1BDA8448DAA}"/>
              </a:ext>
            </a:extLst>
          </p:cNvPr>
          <p:cNvSpPr/>
          <p:nvPr/>
        </p:nvSpPr>
        <p:spPr>
          <a:xfrm>
            <a:off x="3640530" y="1683075"/>
            <a:ext cx="2625399" cy="1497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문진표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7B28AE-0485-4DA3-BCDC-4A9E8DBF39E7}"/>
              </a:ext>
            </a:extLst>
          </p:cNvPr>
          <p:cNvSpPr/>
          <p:nvPr/>
        </p:nvSpPr>
        <p:spPr>
          <a:xfrm>
            <a:off x="3584321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FLMABS42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2B63E8-C86E-47B4-8D2B-3FD271FD45A5}"/>
              </a:ext>
            </a:extLst>
          </p:cNvPr>
          <p:cNvSpPr/>
          <p:nvPr/>
        </p:nvSpPr>
        <p:spPr>
          <a:xfrm>
            <a:off x="3592734" y="3434983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1</a:t>
            </a: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tbPatientInfoRo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btnRegistQuestionnaire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lvQuestionnaire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397EF-55AE-47F2-A962-ED4F50F8AAAF}"/>
              </a:ext>
            </a:extLst>
          </p:cNvPr>
          <p:cNvSpPr/>
          <p:nvPr/>
        </p:nvSpPr>
        <p:spPr>
          <a:xfrm>
            <a:off x="3640530" y="1366694"/>
            <a:ext cx="2047875" cy="2153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환자 정보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readonly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565FA8-1D12-4B43-AAAF-7D7B61D9806A}"/>
              </a:ext>
            </a:extLst>
          </p:cNvPr>
          <p:cNvSpPr/>
          <p:nvPr/>
        </p:nvSpPr>
        <p:spPr>
          <a:xfrm>
            <a:off x="5756127" y="1376143"/>
            <a:ext cx="509803" cy="2059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5716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ABAACC-ACAC-4E66-873C-0E9CEBCBA5CB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프로그램정보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 IFMABS10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79BC5C-B376-4E31-A369-2606BB6EEC23}"/>
              </a:ext>
            </a:extLst>
          </p:cNvPr>
          <p:cNvSpPr/>
          <p:nvPr/>
        </p:nvSpPr>
        <p:spPr>
          <a:xfrm>
            <a:off x="2394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03D3D6-082F-4FE9-8302-3CF9BC6D17FD}"/>
              </a:ext>
            </a:extLst>
          </p:cNvPr>
          <p:cNvSpPr/>
          <p:nvPr/>
        </p:nvSpPr>
        <p:spPr>
          <a:xfrm>
            <a:off x="287205" y="1683076"/>
            <a:ext cx="2625399" cy="1497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상품명 및 </a:t>
            </a:r>
            <a:r>
              <a:rPr lang="ko-KR" altLang="en-US" sz="1000" dirty="0" err="1">
                <a:solidFill>
                  <a:schemeClr val="tx1"/>
                </a:solidFill>
              </a:rPr>
              <a:t>버전명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lbInfoVersion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소프트웨어 업데이트 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lbInfoUpdate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가이드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lbInfoGuide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문의 및 홈페이지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lbInfoQuestion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lbInfoCertification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회사명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lbInfoCompany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A68B62-4884-456D-8214-E857EB92F3C4}"/>
              </a:ext>
            </a:extLst>
          </p:cNvPr>
          <p:cNvSpPr/>
          <p:nvPr/>
        </p:nvSpPr>
        <p:spPr>
          <a:xfrm>
            <a:off x="23099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IFMABS11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CB23B7-38B6-42E0-B278-E6D2280223E1}"/>
              </a:ext>
            </a:extLst>
          </p:cNvPr>
          <p:cNvSpPr/>
          <p:nvPr/>
        </p:nvSpPr>
        <p:spPr>
          <a:xfrm>
            <a:off x="239409" y="3434983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아래의 정보가 포함되어야 함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프로그램 버전 정보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인증 정보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프로그램 업데이트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링크 파일에 대한 표현 방식은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긁은 글씨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색 표현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ABAACC-ACAC-4E66-873C-0E9CEBCBA5CB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사용자정보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 IFMABS20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8F7C63-0EFF-4314-AAC5-80133B1B5A8B}"/>
              </a:ext>
            </a:extLst>
          </p:cNvPr>
          <p:cNvSpPr/>
          <p:nvPr/>
        </p:nvSpPr>
        <p:spPr>
          <a:xfrm>
            <a:off x="2394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2299A7-3E5F-48E5-AD0A-934F163D1403}"/>
              </a:ext>
            </a:extLst>
          </p:cNvPr>
          <p:cNvSpPr/>
          <p:nvPr/>
        </p:nvSpPr>
        <p:spPr>
          <a:xfrm>
            <a:off x="287205" y="1683076"/>
            <a:ext cx="2625399" cy="1497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 표시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216AE8-5B06-4A26-9CD0-F2838312034B}"/>
              </a:ext>
            </a:extLst>
          </p:cNvPr>
          <p:cNvSpPr/>
          <p:nvPr/>
        </p:nvSpPr>
        <p:spPr>
          <a:xfrm>
            <a:off x="23099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IFMABS2</a:t>
            </a:r>
            <a:r>
              <a:rPr lang="en-US" altLang="ko-KR" sz="800" dirty="0">
                <a:solidFill>
                  <a:srgbClr val="0000FF"/>
                </a:solidFill>
              </a:rPr>
              <a:t>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CE5EA9-118B-4EC1-A1F0-34D6896056DF}"/>
              </a:ext>
            </a:extLst>
          </p:cNvPr>
          <p:cNvSpPr/>
          <p:nvPr/>
        </p:nvSpPr>
        <p:spPr>
          <a:xfrm>
            <a:off x="239409" y="3434983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테이블 구성에 따른 검색어 가능여부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검색 결과에 대한 링크 생성 여부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</a:rPr>
              <a:t>결과지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</a:rPr>
              <a:t>피검자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rgbClr val="FF0000"/>
                </a:solidFill>
              </a:rPr>
              <a:t>DB </a:t>
            </a:r>
            <a:r>
              <a:rPr lang="ko-KR" altLang="en-US" sz="800" dirty="0">
                <a:solidFill>
                  <a:srgbClr val="FF0000"/>
                </a:solidFill>
              </a:rPr>
              <a:t>아이템에 따라 검색 결과 도출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56A01D-4E97-4DBE-BCA3-C106618F7588}"/>
              </a:ext>
            </a:extLst>
          </p:cNvPr>
          <p:cNvSpPr/>
          <p:nvPr/>
        </p:nvSpPr>
        <p:spPr>
          <a:xfrm>
            <a:off x="874699" y="1366694"/>
            <a:ext cx="1460381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검색어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2AC18F-9DE0-4731-9188-999E9AB99B1B}"/>
              </a:ext>
            </a:extLst>
          </p:cNvPr>
          <p:cNvSpPr/>
          <p:nvPr/>
        </p:nvSpPr>
        <p:spPr>
          <a:xfrm>
            <a:off x="2402802" y="1376143"/>
            <a:ext cx="509803" cy="2059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 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EB568C-D93E-49DE-8C60-BD423ACC10A3}"/>
              </a:ext>
            </a:extLst>
          </p:cNvPr>
          <p:cNvSpPr/>
          <p:nvPr/>
        </p:nvSpPr>
        <p:spPr>
          <a:xfrm>
            <a:off x="287206" y="1366694"/>
            <a:ext cx="600604" cy="20594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통합검색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9C74EC8-D5CE-4DC8-BA21-3488E72148F5}"/>
              </a:ext>
            </a:extLst>
          </p:cNvPr>
          <p:cNvSpPr/>
          <p:nvPr/>
        </p:nvSpPr>
        <p:spPr>
          <a:xfrm>
            <a:off x="915476" y="2102388"/>
            <a:ext cx="871879" cy="3604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개인정보 동의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D590B7-E82E-485A-B458-81417EE666D3}"/>
              </a:ext>
            </a:extLst>
          </p:cNvPr>
          <p:cNvSpPr/>
          <p:nvPr/>
        </p:nvSpPr>
        <p:spPr>
          <a:xfrm>
            <a:off x="915476" y="3077771"/>
            <a:ext cx="871879" cy="3604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A6D0D7-E5C7-407C-BCD2-9B3AF6E9C986}"/>
              </a:ext>
            </a:extLst>
          </p:cNvPr>
          <p:cNvSpPr/>
          <p:nvPr/>
        </p:nvSpPr>
        <p:spPr>
          <a:xfrm>
            <a:off x="915476" y="4045100"/>
            <a:ext cx="871879" cy="3604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홍채촬영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AB0921-1CD2-4355-961A-67BF3752D871}"/>
              </a:ext>
            </a:extLst>
          </p:cNvPr>
          <p:cNvSpPr/>
          <p:nvPr/>
        </p:nvSpPr>
        <p:spPr>
          <a:xfrm>
            <a:off x="915476" y="5004915"/>
            <a:ext cx="871879" cy="3604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홍채 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2C7805-3623-46DA-9123-61E2B636C946}"/>
              </a:ext>
            </a:extLst>
          </p:cNvPr>
          <p:cNvSpPr/>
          <p:nvPr/>
        </p:nvSpPr>
        <p:spPr>
          <a:xfrm>
            <a:off x="6738974" y="2102388"/>
            <a:ext cx="871879" cy="3604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홍채 분석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4DFD1E-B220-4760-9D52-2A8208DF82E1}"/>
              </a:ext>
            </a:extLst>
          </p:cNvPr>
          <p:cNvSpPr/>
          <p:nvPr/>
        </p:nvSpPr>
        <p:spPr>
          <a:xfrm>
            <a:off x="6738974" y="3077771"/>
            <a:ext cx="871879" cy="3604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B69632-C611-4375-9BC9-B899FF2EE195}"/>
              </a:ext>
            </a:extLst>
          </p:cNvPr>
          <p:cNvSpPr/>
          <p:nvPr/>
        </p:nvSpPr>
        <p:spPr>
          <a:xfrm>
            <a:off x="6738974" y="4042915"/>
            <a:ext cx="871879" cy="3604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05081-D197-44B6-87EA-D2544E4563E2}"/>
              </a:ext>
            </a:extLst>
          </p:cNvPr>
          <p:cNvSpPr/>
          <p:nvPr/>
        </p:nvSpPr>
        <p:spPr>
          <a:xfrm>
            <a:off x="2023435" y="2104573"/>
            <a:ext cx="1600756" cy="75338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법적 관련 내용 체크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이미지사용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개인정보 저장 및 파기 시간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어느 정보까지 수집 할 것인가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- </a:t>
            </a:r>
            <a:r>
              <a:rPr lang="ko-KR" altLang="en-US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</a:rPr>
              <a:t>, IP,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- </a:t>
            </a:r>
            <a:r>
              <a:rPr lang="ko-KR" altLang="en-US" sz="800" dirty="0">
                <a:solidFill>
                  <a:schemeClr val="tx1"/>
                </a:solidFill>
              </a:rPr>
              <a:t>피검인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모바일번호 </a:t>
            </a:r>
            <a:r>
              <a:rPr lang="en-US" altLang="ko-KR" sz="800" dirty="0">
                <a:solidFill>
                  <a:schemeClr val="tx1"/>
                </a:solidFill>
              </a:rPr>
              <a:t>or </a:t>
            </a:r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성별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나이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en-US" altLang="ko-KR" sz="800" dirty="0" err="1">
                <a:solidFill>
                  <a:schemeClr val="tx1"/>
                </a:solidFill>
              </a:rPr>
              <a:t>etc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07E8F8-6A2B-4ED0-A55E-0507EC08BF8D}"/>
              </a:ext>
            </a:extLst>
          </p:cNvPr>
          <p:cNvSpPr/>
          <p:nvPr/>
        </p:nvSpPr>
        <p:spPr>
          <a:xfrm>
            <a:off x="2023435" y="3077771"/>
            <a:ext cx="1600756" cy="3604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간단한 방법이 무엇이 있을까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무엇을 정보 가입 시킬 것 인가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E6C809-04C1-4336-9BA2-0A6432BC7538}"/>
              </a:ext>
            </a:extLst>
          </p:cNvPr>
          <p:cNvSpPr/>
          <p:nvPr/>
        </p:nvSpPr>
        <p:spPr>
          <a:xfrm>
            <a:off x="2023435" y="4042915"/>
            <a:ext cx="1600756" cy="3604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동시 라이브 화면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영상 촬영 방식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6702E9-548E-480B-92A3-10074C4CAB0F}"/>
              </a:ext>
            </a:extLst>
          </p:cNvPr>
          <p:cNvSpPr/>
          <p:nvPr/>
        </p:nvSpPr>
        <p:spPr>
          <a:xfrm>
            <a:off x="2023434" y="5004915"/>
            <a:ext cx="1600756" cy="3604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분석 알고리즘 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결과 도출 방법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E1FCC5-6F05-4AB5-BE1E-61703FD98B77}"/>
              </a:ext>
            </a:extLst>
          </p:cNvPr>
          <p:cNvSpPr/>
          <p:nvPr/>
        </p:nvSpPr>
        <p:spPr>
          <a:xfrm>
            <a:off x="7846930" y="2102388"/>
            <a:ext cx="1804327" cy="5804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 err="1">
                <a:solidFill>
                  <a:schemeClr val="tx1"/>
                </a:solidFill>
              </a:rPr>
              <a:t>결과지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display </a:t>
            </a:r>
            <a:r>
              <a:rPr lang="ko-KR" altLang="en-US" sz="800" dirty="0">
                <a:solidFill>
                  <a:schemeClr val="tx1"/>
                </a:solidFill>
              </a:rPr>
              <a:t>방법은</a:t>
            </a:r>
            <a:r>
              <a:rPr lang="en-US" altLang="ko-KR" sz="800" dirty="0">
                <a:solidFill>
                  <a:schemeClr val="tx1"/>
                </a:solidFill>
              </a:rPr>
              <a:t>? (GUI)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출력방식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복수 결과에 대한 출력 방식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  - </a:t>
            </a:r>
            <a:r>
              <a:rPr lang="ko-KR" altLang="en-US" sz="800" dirty="0">
                <a:solidFill>
                  <a:schemeClr val="tx1"/>
                </a:solidFill>
              </a:rPr>
              <a:t>총 촬영 이전 촬영 정보 이동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AC1BA6-B23C-4DED-8F96-490B52D68285}"/>
              </a:ext>
            </a:extLst>
          </p:cNvPr>
          <p:cNvSpPr/>
          <p:nvPr/>
        </p:nvSpPr>
        <p:spPr>
          <a:xfrm>
            <a:off x="7846929" y="3077771"/>
            <a:ext cx="1804327" cy="5804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 </a:t>
            </a:r>
            <a:r>
              <a:rPr lang="ko-KR" altLang="en-US" sz="800" dirty="0">
                <a:solidFill>
                  <a:schemeClr val="tx1"/>
                </a:solidFill>
              </a:rPr>
              <a:t>검색의 범위는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 </a:t>
            </a:r>
            <a:r>
              <a:rPr lang="ko-KR" altLang="en-US" sz="800" dirty="0">
                <a:solidFill>
                  <a:schemeClr val="tx1"/>
                </a:solidFill>
              </a:rPr>
              <a:t>검색의 결과물은 어떻게 구성할 것인가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3 </a:t>
            </a:r>
            <a:r>
              <a:rPr lang="ko-KR" altLang="en-US" sz="800" dirty="0">
                <a:solidFill>
                  <a:schemeClr val="tx1"/>
                </a:solidFill>
              </a:rPr>
              <a:t>검색결과와 상세 보기의 방법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D7083C-ACF7-4A74-87EB-A7A8B788C4A5}"/>
              </a:ext>
            </a:extLst>
          </p:cNvPr>
          <p:cNvSpPr/>
          <p:nvPr/>
        </p:nvSpPr>
        <p:spPr>
          <a:xfrm>
            <a:off x="7846928" y="4042914"/>
            <a:ext cx="1804327" cy="3604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저장 방법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출력화면 저장</a:t>
            </a:r>
            <a:r>
              <a:rPr lang="en-US" altLang="ko-KR" sz="800" dirty="0">
                <a:solidFill>
                  <a:schemeClr val="tx1"/>
                </a:solidFill>
              </a:rPr>
              <a:t>, pdf, image)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출력 방법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프린트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이메일전송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모바일전송 </a:t>
            </a:r>
            <a:r>
              <a:rPr lang="en-US" altLang="ko-KR" sz="800" dirty="0">
                <a:solidFill>
                  <a:schemeClr val="tx1"/>
                </a:solidFill>
              </a:rPr>
              <a:t>or </a:t>
            </a:r>
            <a:r>
              <a:rPr lang="ko-KR" altLang="en-US" sz="800" dirty="0" err="1">
                <a:solidFill>
                  <a:schemeClr val="tx1"/>
                </a:solidFill>
              </a:rPr>
              <a:t>웹뷰어서비스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ADD0C5-5556-4B0A-9B42-4B68DCE81036}"/>
              </a:ext>
            </a:extLst>
          </p:cNvPr>
          <p:cNvSpPr/>
          <p:nvPr/>
        </p:nvSpPr>
        <p:spPr>
          <a:xfrm>
            <a:off x="6738974" y="5008057"/>
            <a:ext cx="871879" cy="3604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등록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3C5270-0B3E-4956-A9C1-B446A9A00382}"/>
              </a:ext>
            </a:extLst>
          </p:cNvPr>
          <p:cNvSpPr/>
          <p:nvPr/>
        </p:nvSpPr>
        <p:spPr>
          <a:xfrm>
            <a:off x="7846928" y="5004915"/>
            <a:ext cx="1804327" cy="3604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보완 관련 프로그램 사용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</a:rPr>
              <a:t>, SW </a:t>
            </a:r>
            <a:r>
              <a:rPr lang="ko-KR" altLang="en-US" sz="800" dirty="0">
                <a:solidFill>
                  <a:schemeClr val="tx1"/>
                </a:solidFill>
              </a:rPr>
              <a:t>고유번호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아이피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1C6D0B5-8107-4C22-890D-0D63035CF0D5}"/>
              </a:ext>
            </a:extLst>
          </p:cNvPr>
          <p:cNvSpPr/>
          <p:nvPr/>
        </p:nvSpPr>
        <p:spPr>
          <a:xfrm>
            <a:off x="3624191" y="2104573"/>
            <a:ext cx="2471809" cy="75338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r>
              <a:rPr lang="en-US" altLang="ko-KR" sz="800" dirty="0" err="1">
                <a:solidFill>
                  <a:schemeClr val="tx1"/>
                </a:solidFill>
              </a:rPr>
              <a:t>Sw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승인 절차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회원가입 </a:t>
            </a:r>
            <a:r>
              <a:rPr lang="en-US" altLang="ko-KR" sz="800" dirty="0">
                <a:solidFill>
                  <a:schemeClr val="tx1"/>
                </a:solidFill>
              </a:rPr>
              <a:t>-&gt; </a:t>
            </a:r>
            <a:r>
              <a:rPr lang="ko-KR" altLang="en-US" sz="800" dirty="0">
                <a:solidFill>
                  <a:schemeClr val="tx1"/>
                </a:solidFill>
              </a:rPr>
              <a:t>이메일 전송 </a:t>
            </a:r>
            <a:r>
              <a:rPr lang="en-US" altLang="ko-KR" sz="800" dirty="0">
                <a:solidFill>
                  <a:schemeClr val="tx1"/>
                </a:solidFill>
              </a:rPr>
              <a:t>-&gt; </a:t>
            </a:r>
            <a:r>
              <a:rPr lang="ko-KR" altLang="en-US" sz="800" dirty="0">
                <a:solidFill>
                  <a:schemeClr val="tx1"/>
                </a:solidFill>
              </a:rPr>
              <a:t>승인메일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인증번호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-&gt; </a:t>
            </a:r>
            <a:r>
              <a:rPr lang="ko-KR" altLang="en-US" sz="800" dirty="0">
                <a:solidFill>
                  <a:schemeClr val="tx1"/>
                </a:solidFill>
              </a:rPr>
              <a:t>인증메일을 통한 사용승인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사용자와 피검인 의 동의 서류 분류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피검인 의 정보는 임상의사에게 문의하여 참고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피검인 의 정보동의에 사인입력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74DB3B-9AFE-411B-99BB-DCBDB9D5A168}"/>
              </a:ext>
            </a:extLst>
          </p:cNvPr>
          <p:cNvSpPr/>
          <p:nvPr/>
        </p:nvSpPr>
        <p:spPr>
          <a:xfrm>
            <a:off x="3624191" y="3077771"/>
            <a:ext cx="2471809" cy="75338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사용자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수기입력 </a:t>
            </a:r>
            <a:r>
              <a:rPr lang="en-US" altLang="ko-KR" sz="800" dirty="0">
                <a:solidFill>
                  <a:schemeClr val="tx1"/>
                </a:solidFill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</a:rPr>
              <a:t>이메일 주소 및 모바일번호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자동입력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아이피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en-US" altLang="ko-KR" sz="800" dirty="0" err="1">
                <a:solidFill>
                  <a:schemeClr val="tx1"/>
                </a:solidFill>
              </a:rPr>
              <a:t>MacAddress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암호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검사자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 err="1">
                <a:solidFill>
                  <a:schemeClr val="tx1"/>
                </a:solidFill>
              </a:rPr>
              <a:t>이메일주소</a:t>
            </a:r>
            <a:r>
              <a:rPr lang="ko-KR" altLang="en-US" sz="800" dirty="0">
                <a:solidFill>
                  <a:schemeClr val="tx1"/>
                </a:solidFill>
              </a:rPr>
              <a:t> 및 모바일번호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나이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성별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C1D60D-C24A-44A3-99C5-9C603180BBCA}"/>
              </a:ext>
            </a:extLst>
          </p:cNvPr>
          <p:cNvSpPr/>
          <p:nvPr/>
        </p:nvSpPr>
        <p:spPr>
          <a:xfrm>
            <a:off x="3624191" y="4049610"/>
            <a:ext cx="2471809" cy="75338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동시 </a:t>
            </a:r>
            <a:r>
              <a:rPr lang="en-US" altLang="ko-KR" sz="800" dirty="0">
                <a:solidFill>
                  <a:schemeClr val="tx1"/>
                </a:solidFill>
              </a:rPr>
              <a:t>Preview (band width </a:t>
            </a:r>
            <a:r>
              <a:rPr lang="ko-KR" altLang="en-US" sz="800" dirty="0">
                <a:solidFill>
                  <a:schemeClr val="tx1"/>
                </a:solidFill>
              </a:rPr>
              <a:t>체크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촬영 이미지의 분류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동공 </a:t>
            </a:r>
            <a:r>
              <a:rPr lang="en-US" altLang="ko-KR" sz="800" dirty="0">
                <a:solidFill>
                  <a:schemeClr val="tx1"/>
                </a:solidFill>
              </a:rPr>
              <a:t>crop </a:t>
            </a: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SW </a:t>
            </a:r>
            <a:r>
              <a:rPr lang="ko-KR" altLang="en-US" sz="800" dirty="0">
                <a:solidFill>
                  <a:schemeClr val="tx1"/>
                </a:solidFill>
              </a:rPr>
              <a:t>버튼을 이용한 촬영방식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E4C6B9-FD1E-4317-836E-F84A540D6A79}"/>
              </a:ext>
            </a:extLst>
          </p:cNvPr>
          <p:cNvSpPr/>
          <p:nvPr/>
        </p:nvSpPr>
        <p:spPr>
          <a:xfrm>
            <a:off x="3624191" y="5004915"/>
            <a:ext cx="2471809" cy="75338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Output type : 8</a:t>
            </a:r>
            <a:r>
              <a:rPr lang="ko-KR" altLang="en-US" sz="800" dirty="0">
                <a:solidFill>
                  <a:schemeClr val="tx1"/>
                </a:solidFill>
              </a:rPr>
              <a:t>가지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데이터 셋 이미지 수 </a:t>
            </a:r>
            <a:r>
              <a:rPr lang="en-US" altLang="ko-KR" sz="800" dirty="0">
                <a:solidFill>
                  <a:schemeClr val="tx1"/>
                </a:solidFill>
              </a:rPr>
              <a:t>: 1000</a:t>
            </a:r>
            <a:r>
              <a:rPr lang="ko-KR" altLang="en-US" sz="800" dirty="0">
                <a:solidFill>
                  <a:schemeClr val="tx1"/>
                </a:solidFill>
              </a:rPr>
              <a:t>여장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 err="1">
                <a:solidFill>
                  <a:schemeClr val="tx1"/>
                </a:solidFill>
              </a:rPr>
              <a:t>라벨링</a:t>
            </a:r>
            <a:r>
              <a:rPr lang="ko-KR" altLang="en-US" sz="800" dirty="0">
                <a:solidFill>
                  <a:schemeClr val="tx1"/>
                </a:solidFill>
              </a:rPr>
              <a:t> 된 데이터 기반 맵핑 방식인 </a:t>
            </a:r>
            <a:r>
              <a:rPr lang="en-US" altLang="ko-KR" sz="800" dirty="0" err="1">
                <a:solidFill>
                  <a:schemeClr val="tx1"/>
                </a:solidFill>
              </a:rPr>
              <a:t>Classfication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알고리즘 사용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21567B-707B-484B-B54C-B20C5D09685E}"/>
              </a:ext>
            </a:extLst>
          </p:cNvPr>
          <p:cNvSpPr/>
          <p:nvPr/>
        </p:nvSpPr>
        <p:spPr>
          <a:xfrm>
            <a:off x="6738974" y="6006663"/>
            <a:ext cx="871879" cy="3604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그 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9FE887-24C2-4E12-A3C4-C01D5457E416}"/>
              </a:ext>
            </a:extLst>
          </p:cNvPr>
          <p:cNvSpPr/>
          <p:nvPr/>
        </p:nvSpPr>
        <p:spPr>
          <a:xfrm>
            <a:off x="7846928" y="6003521"/>
            <a:ext cx="1804327" cy="6242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촬영 후 결과 출력까지의 시간 체크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외국어지원 방법</a:t>
            </a:r>
            <a:r>
              <a:rPr lang="en-US" altLang="ko-KR" sz="800" dirty="0">
                <a:solidFill>
                  <a:schemeClr val="tx1"/>
                </a:solidFill>
              </a:rPr>
              <a:t>? (</a:t>
            </a:r>
            <a:r>
              <a:rPr lang="ko-KR" altLang="en-US" sz="800" dirty="0">
                <a:solidFill>
                  <a:schemeClr val="tx1"/>
                </a:solidFill>
              </a:rPr>
              <a:t>다국어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저장 방식 및 암호화 방식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화면 크기를 얼마나 할 것 인가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SW </a:t>
            </a:r>
            <a:r>
              <a:rPr lang="ko-KR" altLang="en-US" sz="800" dirty="0">
                <a:solidFill>
                  <a:schemeClr val="tx1"/>
                </a:solidFill>
              </a:rPr>
              <a:t>보완방법은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4CE523-7DE7-429F-B3CF-6F98AD141DF9}"/>
              </a:ext>
            </a:extLst>
          </p:cNvPr>
          <p:cNvSpPr/>
          <p:nvPr/>
        </p:nvSpPr>
        <p:spPr>
          <a:xfrm>
            <a:off x="9773106" y="2102388"/>
            <a:ext cx="1993954" cy="85439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Dropdown</a:t>
            </a:r>
            <a:r>
              <a:rPr lang="ko-KR" altLang="en-US" sz="800" dirty="0">
                <a:solidFill>
                  <a:schemeClr val="tx1"/>
                </a:solidFill>
              </a:rPr>
              <a:t>으로 촬영 리스트 보여줌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기준을 무엇으로 </a:t>
            </a:r>
            <a:r>
              <a:rPr lang="ko-KR" altLang="en-US" sz="800" dirty="0" err="1">
                <a:solidFill>
                  <a:schemeClr val="tx1"/>
                </a:solidFill>
              </a:rPr>
              <a:t>할것인가</a:t>
            </a:r>
            <a:r>
              <a:rPr lang="en-US" altLang="ko-KR" sz="800" dirty="0">
                <a:solidFill>
                  <a:schemeClr val="tx1"/>
                </a:solidFill>
              </a:rPr>
              <a:t>? </a:t>
            </a:r>
            <a:r>
              <a:rPr lang="ko-KR" altLang="en-US" sz="800" dirty="0" err="1">
                <a:solidFill>
                  <a:schemeClr val="tx1"/>
                </a:solidFill>
              </a:rPr>
              <a:t>날자가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좋아보이는데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결과지에 보여줄 내용물은 어떻게 구성할 것인가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EEF5007-A10C-4CEF-BB02-13D58CB76B5F}"/>
              </a:ext>
            </a:extLst>
          </p:cNvPr>
          <p:cNvSpPr/>
          <p:nvPr/>
        </p:nvSpPr>
        <p:spPr>
          <a:xfrm>
            <a:off x="9773106" y="3077770"/>
            <a:ext cx="1993954" cy="706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r>
              <a:rPr lang="ko-KR" altLang="en-US" sz="800" dirty="0" err="1">
                <a:solidFill>
                  <a:schemeClr val="tx1"/>
                </a:solidFill>
              </a:rPr>
              <a:t>환자명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병변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시간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홍채 분석 결과와 동일하게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단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복수결과 시간 </a:t>
            </a:r>
            <a:r>
              <a:rPr lang="en-US" altLang="ko-KR" sz="800" dirty="0" err="1">
                <a:solidFill>
                  <a:schemeClr val="tx1"/>
                </a:solidFill>
              </a:rPr>
              <a:t>dropbox</a:t>
            </a:r>
            <a:r>
              <a:rPr lang="ko-KR" altLang="en-US" sz="800" dirty="0">
                <a:solidFill>
                  <a:schemeClr val="tx1"/>
                </a:solidFill>
              </a:rPr>
              <a:t>를 결과로 출력할 것인가</a:t>
            </a:r>
            <a:r>
              <a:rPr lang="en-US" altLang="ko-KR" sz="800" dirty="0">
                <a:solidFill>
                  <a:schemeClr val="tx1"/>
                </a:solidFill>
              </a:rPr>
              <a:t>?)</a:t>
            </a: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정보를 보는 </a:t>
            </a:r>
            <a:r>
              <a:rPr lang="en-US" altLang="ko-KR" sz="800" dirty="0">
                <a:solidFill>
                  <a:schemeClr val="tx1"/>
                </a:solidFill>
              </a:rPr>
              <a:t>case </a:t>
            </a:r>
            <a:r>
              <a:rPr lang="ko-KR" altLang="en-US" sz="800" dirty="0">
                <a:solidFill>
                  <a:schemeClr val="tx1"/>
                </a:solidFill>
              </a:rPr>
              <a:t>환자정보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분석결과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이미지 뷰어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A3E829-3E31-41C2-8F18-AC363E09D7B7}"/>
              </a:ext>
            </a:extLst>
          </p:cNvPr>
          <p:cNvSpPr/>
          <p:nvPr/>
        </p:nvSpPr>
        <p:spPr>
          <a:xfrm>
            <a:off x="9773106" y="4042914"/>
            <a:ext cx="1993954" cy="706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디바이스 마다 출력 방식이 달라야 하는가</a:t>
            </a:r>
            <a:r>
              <a:rPr lang="en-US" altLang="ko-KR" sz="800" dirty="0">
                <a:solidFill>
                  <a:schemeClr val="tx1"/>
                </a:solidFill>
              </a:rPr>
              <a:t>? </a:t>
            </a:r>
            <a:r>
              <a:rPr lang="ko-KR" altLang="en-US" sz="800" dirty="0">
                <a:solidFill>
                  <a:schemeClr val="tx1"/>
                </a:solidFill>
              </a:rPr>
              <a:t>기본적으로 파일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출력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화면출력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9B0CA0-078A-4E4E-A336-C8DF6B69F211}"/>
              </a:ext>
            </a:extLst>
          </p:cNvPr>
          <p:cNvSpPr/>
          <p:nvPr/>
        </p:nvSpPr>
        <p:spPr>
          <a:xfrm>
            <a:off x="9773106" y="5004915"/>
            <a:ext cx="1993954" cy="706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오프라인 방식이 차이점 구분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온라인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메일인증방식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오프라인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모바일 인증방식</a:t>
            </a:r>
            <a:r>
              <a:rPr lang="en-US" altLang="ko-KR" sz="800" dirty="0">
                <a:solidFill>
                  <a:schemeClr val="tx1"/>
                </a:solidFill>
              </a:rPr>
              <a:t>(?) </a:t>
            </a:r>
            <a:r>
              <a:rPr lang="ko-KR" altLang="en-US" sz="800" dirty="0">
                <a:solidFill>
                  <a:schemeClr val="tx1"/>
                </a:solidFill>
              </a:rPr>
              <a:t>해외 메시지 전송관련 또는 암호화된 코드 전송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코드 온라인 </a:t>
            </a:r>
            <a:r>
              <a:rPr lang="ko-KR" altLang="en-US" sz="800" dirty="0" err="1">
                <a:solidFill>
                  <a:schemeClr val="tx1"/>
                </a:solidFill>
              </a:rPr>
              <a:t>발급시</a:t>
            </a:r>
            <a:r>
              <a:rPr lang="ko-KR" altLang="en-US" sz="800" dirty="0">
                <a:solidFill>
                  <a:schemeClr val="tx1"/>
                </a:solidFill>
              </a:rPr>
              <a:t> 정보입력 후 코드 발송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28D2FE-8B29-4F80-9899-B386DBD28B0F}"/>
              </a:ext>
            </a:extLst>
          </p:cNvPr>
          <p:cNvSpPr/>
          <p:nvPr/>
        </p:nvSpPr>
        <p:spPr>
          <a:xfrm>
            <a:off x="9773107" y="6003521"/>
            <a:ext cx="1993954" cy="6242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상세 보기의 종류에 대한 페이지 구성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및 디버깅 정보 저장 방법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A4E0B0-C820-4357-8286-2CCD3C70B199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SW – Requirement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3710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84F82C-4E12-4D0C-B3B4-155BEAC279CA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SW – Menu Tree</a:t>
            </a:r>
            <a:endParaRPr kumimoji="1" lang="ko-KR" altLang="en-US" sz="4000" dirty="0"/>
          </a:p>
        </p:txBody>
      </p:sp>
      <p:graphicFrame>
        <p:nvGraphicFramePr>
          <p:cNvPr id="111" name="표 4">
            <a:extLst>
              <a:ext uri="{FF2B5EF4-FFF2-40B4-BE49-F238E27FC236}">
                <a16:creationId xmlns:a16="http://schemas.microsoft.com/office/drawing/2014/main" id="{07D77D0F-1DF2-416D-AD84-9C270D772FF0}"/>
              </a:ext>
            </a:extLst>
          </p:cNvPr>
          <p:cNvGraphicFramePr>
            <a:graphicFrameLocks noGrp="1"/>
          </p:cNvGraphicFramePr>
          <p:nvPr/>
        </p:nvGraphicFramePr>
        <p:xfrm>
          <a:off x="9887340" y="4393707"/>
          <a:ext cx="2238680" cy="22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66">
                  <a:extLst>
                    <a:ext uri="{9D8B030D-6E8A-4147-A177-3AD203B41FA5}">
                      <a16:colId xmlns:a16="http://schemas.microsoft.com/office/drawing/2014/main" val="1199906227"/>
                    </a:ext>
                  </a:extLst>
                </a:gridCol>
                <a:gridCol w="794260">
                  <a:extLst>
                    <a:ext uri="{9D8B030D-6E8A-4147-A177-3AD203B41FA5}">
                      <a16:colId xmlns:a16="http://schemas.microsoft.com/office/drawing/2014/main" val="3234317526"/>
                    </a:ext>
                  </a:extLst>
                </a:gridCol>
                <a:gridCol w="1188054">
                  <a:extLst>
                    <a:ext uri="{9D8B030D-6E8A-4147-A177-3AD203B41FA5}">
                      <a16:colId xmlns:a16="http://schemas.microsoft.com/office/drawing/2014/main" val="1722760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ABCDNN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0474960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Page ID : </a:t>
                      </a:r>
                      <a:r>
                        <a:rPr lang="en-US" altLang="ko-KR" sz="8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ko-KR" sz="800" dirty="0">
                          <a:solidFill>
                            <a:srgbClr val="FFC000"/>
                          </a:solidFill>
                        </a:rPr>
                        <a:t>BB</a:t>
                      </a:r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CC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</a:t>
                      </a:r>
                      <a:r>
                        <a:rPr lang="en-US" altLang="ko-KR" sz="800" dirty="0">
                          <a:solidFill>
                            <a:schemeClr val="accent6"/>
                          </a:solidFill>
                        </a:rPr>
                        <a:t>NN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734591786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식별자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RG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FL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IF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57121324"/>
                  </a:ext>
                </a:extLst>
              </a:tr>
              <a:tr h="118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800" baseline="30000" dirty="0">
                          <a:solidFill>
                            <a:schemeClr val="tx1"/>
                          </a:solidFill>
                        </a:rPr>
                        <a:t>nd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식별자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각 메뉴 영문명의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글자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 : Base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835320393"/>
                  </a:ext>
                </a:extLst>
              </a:tr>
              <a:tr h="2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페이지구분자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페이지의 출력 형태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BS : Base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MD : Modal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PP : Popup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PS : Process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27553139"/>
                  </a:ext>
                </a:extLst>
              </a:tr>
              <a:tr h="137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페이지번호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순차적 넘버링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(n * 10)</a:t>
                      </a:r>
                    </a:p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별개 문서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9073202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F23FDF6-DA25-4361-9235-E632C305992D}"/>
              </a:ext>
            </a:extLst>
          </p:cNvPr>
          <p:cNvGrpSpPr/>
          <p:nvPr/>
        </p:nvGrpSpPr>
        <p:grpSpPr>
          <a:xfrm>
            <a:off x="1601869" y="1801446"/>
            <a:ext cx="7415316" cy="3640640"/>
            <a:chOff x="1468380" y="1527793"/>
            <a:chExt cx="7415316" cy="36406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4305E7-808C-4FE4-B8B3-2C9B1374043A}"/>
                </a:ext>
              </a:extLst>
            </p:cNvPr>
            <p:cNvSpPr/>
            <p:nvPr/>
          </p:nvSpPr>
          <p:spPr>
            <a:xfrm>
              <a:off x="1468380" y="1527793"/>
              <a:ext cx="7415316" cy="364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4BD7CBA-287E-4635-AC37-754CEED4995B}"/>
                </a:ext>
              </a:extLst>
            </p:cNvPr>
            <p:cNvSpPr/>
            <p:nvPr/>
          </p:nvSpPr>
          <p:spPr>
            <a:xfrm>
              <a:off x="3184091" y="1691460"/>
              <a:ext cx="871879" cy="360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파일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FLMABS00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A5CC516-7BD3-40F2-B9D6-00457C1CDA16}"/>
                </a:ext>
              </a:extLst>
            </p:cNvPr>
            <p:cNvSpPr/>
            <p:nvPr/>
          </p:nvSpPr>
          <p:spPr>
            <a:xfrm>
              <a:off x="7249471" y="1694413"/>
              <a:ext cx="871879" cy="360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IFMABS00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AD7319F-4FAD-47DE-8252-011FC97AA509}"/>
                </a:ext>
              </a:extLst>
            </p:cNvPr>
            <p:cNvSpPr/>
            <p:nvPr/>
          </p:nvSpPr>
          <p:spPr>
            <a:xfrm>
              <a:off x="5790428" y="1726101"/>
              <a:ext cx="871879" cy="360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분석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ASMABS00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4DC2367-0C3B-4A44-88DD-0D411511E635}"/>
                </a:ext>
              </a:extLst>
            </p:cNvPr>
            <p:cNvSpPr/>
            <p:nvPr/>
          </p:nvSpPr>
          <p:spPr>
            <a:xfrm>
              <a:off x="7896964" y="2431377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프로그램정보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IFMABS10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BE484B2-6331-47DD-8952-02F21CB2DDD3}"/>
                </a:ext>
              </a:extLst>
            </p:cNvPr>
            <p:cNvSpPr/>
            <p:nvPr/>
          </p:nvSpPr>
          <p:spPr>
            <a:xfrm>
              <a:off x="1670912" y="1691460"/>
              <a:ext cx="871879" cy="3604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등록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RGMABS00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DF696D6-5A89-4F58-9CCC-360BDCC130AA}"/>
                </a:ext>
              </a:extLst>
            </p:cNvPr>
            <p:cNvSpPr/>
            <p:nvPr/>
          </p:nvSpPr>
          <p:spPr>
            <a:xfrm>
              <a:off x="2372541" y="2419105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사용자등록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RGMABS10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2963A0B-DB36-4C7B-909A-0850F7C8686C}"/>
                </a:ext>
              </a:extLst>
            </p:cNvPr>
            <p:cNvSpPr/>
            <p:nvPr/>
          </p:nvSpPr>
          <p:spPr>
            <a:xfrm>
              <a:off x="2381742" y="2900944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피검자등록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RGMABS20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2860596-9268-4D20-9F24-00123EE0EDED}"/>
                </a:ext>
              </a:extLst>
            </p:cNvPr>
            <p:cNvSpPr/>
            <p:nvPr/>
          </p:nvSpPr>
          <p:spPr>
            <a:xfrm>
              <a:off x="7892034" y="2900944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IFMABS20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D131073D-7AFC-4D37-87FA-BBA0AB29D83C}"/>
                </a:ext>
              </a:extLst>
            </p:cNvPr>
            <p:cNvCxnSpPr>
              <a:cxnSpLocks/>
              <a:stCxn id="68" idx="2"/>
              <a:endCxn id="71" idx="1"/>
            </p:cNvCxnSpPr>
            <p:nvPr/>
          </p:nvCxnSpPr>
          <p:spPr>
            <a:xfrm rot="16200000" flipH="1">
              <a:off x="7536756" y="2203486"/>
              <a:ext cx="508862" cy="211553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BE7222D9-AD90-4BEE-831E-A8D98451EF3C}"/>
                </a:ext>
              </a:extLst>
            </p:cNvPr>
            <p:cNvCxnSpPr>
              <a:cxnSpLocks/>
              <a:stCxn id="68" idx="2"/>
              <a:endCxn id="75" idx="1"/>
            </p:cNvCxnSpPr>
            <p:nvPr/>
          </p:nvCxnSpPr>
          <p:spPr>
            <a:xfrm rot="16200000" flipH="1">
              <a:off x="7299508" y="2440734"/>
              <a:ext cx="978429" cy="206623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B0655D7C-FA63-43AB-8CA6-802460B922A1}"/>
                </a:ext>
              </a:extLst>
            </p:cNvPr>
            <p:cNvCxnSpPr>
              <a:cxnSpLocks/>
              <a:stCxn id="72" idx="2"/>
              <a:endCxn id="74" idx="1"/>
            </p:cNvCxnSpPr>
            <p:nvPr/>
          </p:nvCxnSpPr>
          <p:spPr>
            <a:xfrm rot="16200000" flipH="1">
              <a:off x="1753606" y="2405125"/>
              <a:ext cx="981382" cy="274890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23986EB4-38FC-4A5C-8436-7535C286027B}"/>
                </a:ext>
              </a:extLst>
            </p:cNvPr>
            <p:cNvCxnSpPr>
              <a:cxnSpLocks/>
              <a:stCxn id="72" idx="2"/>
              <a:endCxn id="73" idx="1"/>
            </p:cNvCxnSpPr>
            <p:nvPr/>
          </p:nvCxnSpPr>
          <p:spPr>
            <a:xfrm rot="16200000" flipH="1">
              <a:off x="1989925" y="2168805"/>
              <a:ext cx="499543" cy="265689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319EEF1-C031-4DAC-92A1-9B8B1C9F889D}"/>
                </a:ext>
              </a:extLst>
            </p:cNvPr>
            <p:cNvSpPr/>
            <p:nvPr/>
          </p:nvSpPr>
          <p:spPr>
            <a:xfrm>
              <a:off x="3738817" y="3076563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저장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FLMABS10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99EADC3-54CB-4AB4-9539-DC59024E1311}"/>
                </a:ext>
              </a:extLst>
            </p:cNvPr>
            <p:cNvSpPr/>
            <p:nvPr/>
          </p:nvSpPr>
          <p:spPr>
            <a:xfrm>
              <a:off x="6437919" y="3348772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불러오기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ASMABS20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88F6AB-D638-4BC5-986C-B28519C897FB}"/>
                </a:ext>
              </a:extLst>
            </p:cNvPr>
            <p:cNvSpPr/>
            <p:nvPr/>
          </p:nvSpPr>
          <p:spPr>
            <a:xfrm>
              <a:off x="3741243" y="3991052"/>
              <a:ext cx="811551" cy="264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전송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FLMABS30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B3A86A9-037D-450E-80A6-1A6DFD15F725}"/>
                </a:ext>
              </a:extLst>
            </p:cNvPr>
            <p:cNvSpPr/>
            <p:nvPr/>
          </p:nvSpPr>
          <p:spPr>
            <a:xfrm>
              <a:off x="3738817" y="4608462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출력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FLMABS40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E544E8ED-5A9E-437F-97FD-0DFAE9F14F8F}"/>
                </a:ext>
              </a:extLst>
            </p:cNvPr>
            <p:cNvCxnSpPr>
              <a:cxnSpLocks/>
              <a:stCxn id="67" idx="2"/>
              <a:endCxn id="83" idx="1"/>
            </p:cNvCxnSpPr>
            <p:nvPr/>
          </p:nvCxnSpPr>
          <p:spPr>
            <a:xfrm rot="16200000" flipH="1">
              <a:off x="2334974" y="3336936"/>
              <a:ext cx="2688900" cy="118786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A7C927DA-77F4-49AA-8E6F-48BA4ECA9EC5}"/>
                </a:ext>
              </a:extLst>
            </p:cNvPr>
            <p:cNvCxnSpPr>
              <a:cxnSpLocks/>
              <a:stCxn id="67" idx="2"/>
              <a:endCxn id="82" idx="1"/>
            </p:cNvCxnSpPr>
            <p:nvPr/>
          </p:nvCxnSpPr>
          <p:spPr>
            <a:xfrm rot="16200000" flipH="1">
              <a:off x="2644892" y="3027018"/>
              <a:ext cx="2071490" cy="121212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09B9AE17-8B5B-4964-ADE0-5D230B631579}"/>
                </a:ext>
              </a:extLst>
            </p:cNvPr>
            <p:cNvCxnSpPr>
              <a:cxnSpLocks/>
              <a:stCxn id="69" idx="2"/>
              <a:endCxn id="81" idx="1"/>
            </p:cNvCxnSpPr>
            <p:nvPr/>
          </p:nvCxnSpPr>
          <p:spPr>
            <a:xfrm rot="16200000" flipH="1">
              <a:off x="5634859" y="2678028"/>
              <a:ext cx="1394569" cy="211551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01A1DF21-C060-4F7F-90DC-8EE4DE5E3EBC}"/>
                </a:ext>
              </a:extLst>
            </p:cNvPr>
            <p:cNvCxnSpPr>
              <a:cxnSpLocks/>
              <a:stCxn id="67" idx="2"/>
              <a:endCxn id="80" idx="1"/>
            </p:cNvCxnSpPr>
            <p:nvPr/>
          </p:nvCxnSpPr>
          <p:spPr>
            <a:xfrm rot="16200000" flipH="1">
              <a:off x="3100924" y="2570986"/>
              <a:ext cx="1157001" cy="118786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853D65C-F388-488E-A565-C7617032964B}"/>
                </a:ext>
              </a:extLst>
            </p:cNvPr>
            <p:cNvSpPr/>
            <p:nvPr/>
          </p:nvSpPr>
          <p:spPr>
            <a:xfrm>
              <a:off x="6437921" y="2435333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홍채촬영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ASMABS10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8EE2697-1A7B-4991-88A3-97F49AC26D84}"/>
                </a:ext>
              </a:extLst>
            </p:cNvPr>
            <p:cNvSpPr/>
            <p:nvPr/>
          </p:nvSpPr>
          <p:spPr>
            <a:xfrm>
              <a:off x="6444594" y="4125822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2">
                      <a:lumMod val="75000"/>
                    </a:schemeClr>
                  </a:solidFill>
                </a:rPr>
                <a:t>홍채분석</a:t>
              </a:r>
              <a:endParaRPr lang="en-US" altLang="ko-KR" sz="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2">
                      <a:lumMod val="75000"/>
                    </a:schemeClr>
                  </a:solidFill>
                </a:rPr>
                <a:t>ASMABS30</a:t>
              </a:r>
              <a:endParaRPr lang="ko-KR" altLang="en-US" sz="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BDC400F6-4D79-4694-9796-7C0365D23A91}"/>
                </a:ext>
              </a:extLst>
            </p:cNvPr>
            <p:cNvCxnSpPr>
              <a:cxnSpLocks/>
              <a:stCxn id="69" idx="2"/>
              <a:endCxn id="92" idx="1"/>
            </p:cNvCxnSpPr>
            <p:nvPr/>
          </p:nvCxnSpPr>
          <p:spPr>
            <a:xfrm rot="16200000" flipH="1">
              <a:off x="6091579" y="2221308"/>
              <a:ext cx="481130" cy="211553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F0A7F3B6-5485-4B21-8391-7B66F978CE98}"/>
                </a:ext>
              </a:extLst>
            </p:cNvPr>
            <p:cNvCxnSpPr>
              <a:cxnSpLocks/>
              <a:stCxn id="69" idx="2"/>
              <a:endCxn id="93" idx="1"/>
            </p:cNvCxnSpPr>
            <p:nvPr/>
          </p:nvCxnSpPr>
          <p:spPr>
            <a:xfrm rot="16200000" flipH="1">
              <a:off x="5249672" y="3063216"/>
              <a:ext cx="2171619" cy="218226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37EF910-A89A-45D7-A924-A6734C3DD789}"/>
                </a:ext>
              </a:extLst>
            </p:cNvPr>
            <p:cNvSpPr/>
            <p:nvPr/>
          </p:nvSpPr>
          <p:spPr>
            <a:xfrm>
              <a:off x="4986308" y="2952825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PDF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822FBC9-B2BB-4FB4-9DC2-25526B02818F}"/>
                </a:ext>
              </a:extLst>
            </p:cNvPr>
            <p:cNvSpPr/>
            <p:nvPr/>
          </p:nvSpPr>
          <p:spPr>
            <a:xfrm>
              <a:off x="4986308" y="3281247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C74A015-3427-4DA4-94EA-0D8C0208D246}"/>
                </a:ext>
              </a:extLst>
            </p:cNvPr>
            <p:cNvSpPr/>
            <p:nvPr/>
          </p:nvSpPr>
          <p:spPr>
            <a:xfrm>
              <a:off x="3744741" y="2448499"/>
              <a:ext cx="805627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검색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FLMABS20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6B1D79A-058D-4D9E-BF2E-1F90870035E4}"/>
                </a:ext>
              </a:extLst>
            </p:cNvPr>
            <p:cNvSpPr/>
            <p:nvPr/>
          </p:nvSpPr>
          <p:spPr>
            <a:xfrm>
              <a:off x="4986308" y="3622086"/>
              <a:ext cx="811551" cy="264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Doc or 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Hwp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063AFE28-B018-4E29-96FC-253598DEFC45}"/>
                </a:ext>
              </a:extLst>
            </p:cNvPr>
            <p:cNvCxnSpPr>
              <a:cxnSpLocks/>
              <a:stCxn id="80" idx="3"/>
              <a:endCxn id="100" idx="1"/>
            </p:cNvCxnSpPr>
            <p:nvPr/>
          </p:nvCxnSpPr>
          <p:spPr>
            <a:xfrm>
              <a:off x="4550368" y="3208880"/>
              <a:ext cx="435940" cy="5455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BAC4AC9D-804E-4874-8F72-35FF7596876E}"/>
                </a:ext>
              </a:extLst>
            </p:cNvPr>
            <p:cNvCxnSpPr>
              <a:cxnSpLocks/>
              <a:stCxn id="80" idx="3"/>
              <a:endCxn id="97" idx="1"/>
            </p:cNvCxnSpPr>
            <p:nvPr/>
          </p:nvCxnSpPr>
          <p:spPr>
            <a:xfrm>
              <a:off x="4550368" y="3208880"/>
              <a:ext cx="435940" cy="20468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5221AE88-79C9-40FE-AEE8-9C928101673A}"/>
                </a:ext>
              </a:extLst>
            </p:cNvPr>
            <p:cNvCxnSpPr>
              <a:cxnSpLocks/>
              <a:stCxn id="80" idx="3"/>
              <a:endCxn id="96" idx="1"/>
            </p:cNvCxnSpPr>
            <p:nvPr/>
          </p:nvCxnSpPr>
          <p:spPr>
            <a:xfrm flipV="1">
              <a:off x="4550368" y="3085142"/>
              <a:ext cx="435940" cy="12373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BE95578F-2ED9-48B0-856F-BB79FC105F6D}"/>
                </a:ext>
              </a:extLst>
            </p:cNvPr>
            <p:cNvCxnSpPr>
              <a:cxnSpLocks/>
              <a:stCxn id="99" idx="1"/>
              <a:endCxn id="67" idx="2"/>
            </p:cNvCxnSpPr>
            <p:nvPr/>
          </p:nvCxnSpPr>
          <p:spPr>
            <a:xfrm rot="10800000">
              <a:off x="3620031" y="2051880"/>
              <a:ext cx="124710" cy="528937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C0FAA44-309D-41D6-B07B-92969091A43E}"/>
                </a:ext>
              </a:extLst>
            </p:cNvPr>
            <p:cNvSpPr/>
            <p:nvPr/>
          </p:nvSpPr>
          <p:spPr>
            <a:xfrm>
              <a:off x="5002687" y="4036418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프린트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141688-223D-4885-BA5E-4FDFB7F2086E}"/>
                </a:ext>
              </a:extLst>
            </p:cNvPr>
            <p:cNvSpPr/>
            <p:nvPr/>
          </p:nvSpPr>
          <p:spPr>
            <a:xfrm>
              <a:off x="5002687" y="4377257"/>
              <a:ext cx="811551" cy="264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모바일전송</a:t>
              </a:r>
            </a:p>
          </p:txBody>
        </p: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261872C3-1E4D-4593-A39C-642A2EFC5194}"/>
                </a:ext>
              </a:extLst>
            </p:cNvPr>
            <p:cNvCxnSpPr>
              <a:cxnSpLocks/>
              <a:stCxn id="83" idx="3"/>
              <a:endCxn id="106" idx="1"/>
            </p:cNvCxnSpPr>
            <p:nvPr/>
          </p:nvCxnSpPr>
          <p:spPr>
            <a:xfrm flipV="1">
              <a:off x="4550368" y="4168735"/>
              <a:ext cx="452319" cy="57204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3177C4A9-3208-44FA-967B-2F10D47BB2B5}"/>
                </a:ext>
              </a:extLst>
            </p:cNvPr>
            <p:cNvCxnSpPr>
              <a:cxnSpLocks/>
              <a:stCxn id="83" idx="3"/>
              <a:endCxn id="107" idx="1"/>
            </p:cNvCxnSpPr>
            <p:nvPr/>
          </p:nvCxnSpPr>
          <p:spPr>
            <a:xfrm flipV="1">
              <a:off x="4550368" y="4509574"/>
              <a:ext cx="452319" cy="23120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879B52B-B23F-422E-844F-A8572C90F522}"/>
                </a:ext>
              </a:extLst>
            </p:cNvPr>
            <p:cNvSpPr/>
            <p:nvPr/>
          </p:nvSpPr>
          <p:spPr>
            <a:xfrm>
              <a:off x="1587921" y="4390455"/>
              <a:ext cx="622691" cy="1703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메인메뉴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C34E2C9-70DF-46CA-8B0B-43B92490A5D6}"/>
                </a:ext>
              </a:extLst>
            </p:cNvPr>
            <p:cNvSpPr/>
            <p:nvPr/>
          </p:nvSpPr>
          <p:spPr>
            <a:xfrm>
              <a:off x="1587921" y="4621138"/>
              <a:ext cx="622691" cy="1703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하위메뉴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80BD4DC-9995-4E3A-BAE6-595F340BE74C}"/>
                </a:ext>
              </a:extLst>
            </p:cNvPr>
            <p:cNvSpPr/>
            <p:nvPr/>
          </p:nvSpPr>
          <p:spPr>
            <a:xfrm>
              <a:off x="1587921" y="4850323"/>
              <a:ext cx="622691" cy="170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비활성메뉴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37038E1-5794-44A9-B3C5-52CDA9F4BE6B}"/>
                </a:ext>
              </a:extLst>
            </p:cNvPr>
            <p:cNvSpPr/>
            <p:nvPr/>
          </p:nvSpPr>
          <p:spPr>
            <a:xfrm>
              <a:off x="4126540" y="3835627"/>
              <a:ext cx="847656" cy="206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메뉴삭제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0C1F033-7DBD-477E-A836-605CE4D04568}"/>
                </a:ext>
              </a:extLst>
            </p:cNvPr>
            <p:cNvSpPr/>
            <p:nvPr/>
          </p:nvSpPr>
          <p:spPr>
            <a:xfrm>
              <a:off x="6415029" y="4618930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문진표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ASMABS40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74CFCBA1-69A8-499B-A8D0-C1F02A1CD09E}"/>
                </a:ext>
              </a:extLst>
            </p:cNvPr>
            <p:cNvCxnSpPr>
              <a:cxnSpLocks/>
              <a:stCxn id="69" idx="2"/>
              <a:endCxn id="85" idx="1"/>
            </p:cNvCxnSpPr>
            <p:nvPr/>
          </p:nvCxnSpPr>
          <p:spPr>
            <a:xfrm rot="16200000" flipH="1">
              <a:off x="4988335" y="3324552"/>
              <a:ext cx="2664727" cy="188661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2006D65-3F9F-4A44-9E53-5BCBEF4F68FD}"/>
                </a:ext>
              </a:extLst>
            </p:cNvPr>
            <p:cNvSpPr/>
            <p:nvPr/>
          </p:nvSpPr>
          <p:spPr>
            <a:xfrm>
              <a:off x="5002687" y="4771917"/>
              <a:ext cx="811551" cy="2646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이메일전송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B21317CA-0E91-4F24-94B9-55F5627A874E}"/>
                </a:ext>
              </a:extLst>
            </p:cNvPr>
            <p:cNvCxnSpPr>
              <a:cxnSpLocks/>
              <a:stCxn id="83" idx="3"/>
              <a:endCxn id="87" idx="1"/>
            </p:cNvCxnSpPr>
            <p:nvPr/>
          </p:nvCxnSpPr>
          <p:spPr>
            <a:xfrm>
              <a:off x="4550368" y="4740779"/>
              <a:ext cx="452319" cy="16345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29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B2592E-E199-403B-81DC-3F54EF8AC894}"/>
              </a:ext>
            </a:extLst>
          </p:cNvPr>
          <p:cNvSpPr/>
          <p:nvPr/>
        </p:nvSpPr>
        <p:spPr>
          <a:xfrm>
            <a:off x="509325" y="1145709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545E6-9F37-4EE0-ACE3-73BA993E33A6}"/>
              </a:ext>
            </a:extLst>
          </p:cNvPr>
          <p:cNvSpPr/>
          <p:nvPr/>
        </p:nvSpPr>
        <p:spPr>
          <a:xfrm>
            <a:off x="509325" y="2035386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피검인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BA851-F6F9-4072-957C-0040AEB3C158}"/>
              </a:ext>
            </a:extLst>
          </p:cNvPr>
          <p:cNvSpPr/>
          <p:nvPr/>
        </p:nvSpPr>
        <p:spPr>
          <a:xfrm>
            <a:off x="509326" y="2897640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홍채 촬영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및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6F0BF3-8982-490C-ABF5-5DCE9D420BD1}"/>
              </a:ext>
            </a:extLst>
          </p:cNvPr>
          <p:cNvSpPr/>
          <p:nvPr/>
        </p:nvSpPr>
        <p:spPr>
          <a:xfrm>
            <a:off x="509325" y="5211629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 과 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661877-4947-4157-8FB9-A94554DFDDFE}"/>
              </a:ext>
            </a:extLst>
          </p:cNvPr>
          <p:cNvSpPr/>
          <p:nvPr/>
        </p:nvSpPr>
        <p:spPr>
          <a:xfrm>
            <a:off x="4941678" y="1122605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 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E0782C-B256-4587-92A5-BE457E6288FF}"/>
              </a:ext>
            </a:extLst>
          </p:cNvPr>
          <p:cNvSpPr/>
          <p:nvPr/>
        </p:nvSpPr>
        <p:spPr>
          <a:xfrm>
            <a:off x="4941677" y="2545310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저장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및 전송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A689E9-BF9D-4E97-9BAF-066297E3918B}"/>
              </a:ext>
            </a:extLst>
          </p:cNvPr>
          <p:cNvSpPr/>
          <p:nvPr/>
        </p:nvSpPr>
        <p:spPr>
          <a:xfrm>
            <a:off x="4941677" y="4840365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DB </a:t>
            </a:r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B39AA0-2045-41E2-992D-17A9A228F701}"/>
              </a:ext>
            </a:extLst>
          </p:cNvPr>
          <p:cNvSpPr/>
          <p:nvPr/>
        </p:nvSpPr>
        <p:spPr>
          <a:xfrm>
            <a:off x="1046101" y="451666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이메일 전송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CB980F-A653-4D17-ACBF-566683810EBD}"/>
              </a:ext>
            </a:extLst>
          </p:cNvPr>
          <p:cNvSpPr/>
          <p:nvPr/>
        </p:nvSpPr>
        <p:spPr>
          <a:xfrm>
            <a:off x="2007217" y="451666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이메일 회신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4B1D70-CE00-4731-8BC8-E4EF564F36F9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2745608" y="4648648"/>
            <a:ext cx="222725" cy="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13769C-71D6-41A3-82AB-EC19BD7E2F1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784492" y="4648977"/>
            <a:ext cx="222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D038FA-FC2D-4DAD-9E7D-9BB36BAA67CD}"/>
              </a:ext>
            </a:extLst>
          </p:cNvPr>
          <p:cNvSpPr/>
          <p:nvPr/>
        </p:nvSpPr>
        <p:spPr>
          <a:xfrm>
            <a:off x="136308" y="247474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정보이용동의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9CC587-6184-4F14-92E5-C3BBE01414FF}"/>
              </a:ext>
            </a:extLst>
          </p:cNvPr>
          <p:cNvSpPr/>
          <p:nvPr/>
        </p:nvSpPr>
        <p:spPr>
          <a:xfrm>
            <a:off x="1076655" y="247474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611795-F010-4CC0-BC1F-4A5449C3F3E2}"/>
              </a:ext>
            </a:extLst>
          </p:cNvPr>
          <p:cNvSpPr/>
          <p:nvPr/>
        </p:nvSpPr>
        <p:spPr>
          <a:xfrm>
            <a:off x="1975798" y="247474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47DB4D-3597-4F0A-9AF7-E15083BA920A}"/>
              </a:ext>
            </a:extLst>
          </p:cNvPr>
          <p:cNvSpPr/>
          <p:nvPr/>
        </p:nvSpPr>
        <p:spPr>
          <a:xfrm>
            <a:off x="2985544" y="247474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완료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DA2F7F-8A58-47EF-9670-197AC6FF72C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714189" y="2607061"/>
            <a:ext cx="2713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2EC564F-456F-486A-8377-DBBD55B0D14B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74699" y="2607061"/>
            <a:ext cx="201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76C03D-ED2B-448C-8D8B-5A35FF87732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815046" y="2607061"/>
            <a:ext cx="1607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E4B52B-0121-4B0A-8AD3-E0C5D7FDF03E}"/>
              </a:ext>
            </a:extLst>
          </p:cNvPr>
          <p:cNvSpPr/>
          <p:nvPr/>
        </p:nvSpPr>
        <p:spPr>
          <a:xfrm>
            <a:off x="2968333" y="4516331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승인코드 입력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D806F5-82C0-4768-9A87-CB90A2F5FBA9}"/>
              </a:ext>
            </a:extLst>
          </p:cNvPr>
          <p:cNvSpPr/>
          <p:nvPr/>
        </p:nvSpPr>
        <p:spPr>
          <a:xfrm>
            <a:off x="2007216" y="4946996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모바일전송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42A354C-FC42-47E1-96AC-EC0D41CB78C7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1784492" y="4648977"/>
            <a:ext cx="222724" cy="4303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925006-2BA6-4C68-B0D9-12D3C4433019}"/>
              </a:ext>
            </a:extLst>
          </p:cNvPr>
          <p:cNvSpPr/>
          <p:nvPr/>
        </p:nvSpPr>
        <p:spPr>
          <a:xfrm>
            <a:off x="136308" y="3348541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Live </a:t>
            </a:r>
            <a:r>
              <a:rPr lang="ko-KR" altLang="en-US" sz="800" dirty="0">
                <a:solidFill>
                  <a:schemeClr val="tx1"/>
                </a:solidFill>
              </a:rPr>
              <a:t>화면 출력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418552-E605-45E1-AE10-2029B050A1A2}"/>
              </a:ext>
            </a:extLst>
          </p:cNvPr>
          <p:cNvSpPr/>
          <p:nvPr/>
        </p:nvSpPr>
        <p:spPr>
          <a:xfrm>
            <a:off x="3907714" y="4516331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승인처리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831B9A-2CDE-453B-BB54-FD1DB0152A98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3706724" y="4648648"/>
            <a:ext cx="200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8C4066B-D3D3-4E3F-AEDB-590287A60003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2745607" y="4648648"/>
            <a:ext cx="222726" cy="4306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B9E787-9D0D-457C-974B-BE8F426CB768}"/>
              </a:ext>
            </a:extLst>
          </p:cNvPr>
          <p:cNvSpPr/>
          <p:nvPr/>
        </p:nvSpPr>
        <p:spPr>
          <a:xfrm>
            <a:off x="1076655" y="3348541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촬영영상 출력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CCFC62-9FE3-41E6-8FF0-F985A45EDF28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874699" y="3480858"/>
            <a:ext cx="201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A625824-6E8D-4583-B63D-E357E445244C}"/>
              </a:ext>
            </a:extLst>
          </p:cNvPr>
          <p:cNvCxnSpPr>
            <a:cxnSpLocks/>
            <a:stCxn id="59" idx="3"/>
            <a:endCxn id="96" idx="1"/>
          </p:cNvCxnSpPr>
          <p:nvPr/>
        </p:nvCxnSpPr>
        <p:spPr>
          <a:xfrm>
            <a:off x="1815046" y="3480858"/>
            <a:ext cx="171400" cy="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2E90DC-8782-4C94-AAAB-14F96C802172}"/>
              </a:ext>
            </a:extLst>
          </p:cNvPr>
          <p:cNvSpPr/>
          <p:nvPr/>
        </p:nvSpPr>
        <p:spPr>
          <a:xfrm>
            <a:off x="1076655" y="3754378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저장영상 출력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D0EA9956-94B0-4C78-A8B7-DA8B8E2832B4}"/>
              </a:ext>
            </a:extLst>
          </p:cNvPr>
          <p:cNvCxnSpPr>
            <a:cxnSpLocks/>
            <a:stCxn id="107" idx="3"/>
            <a:endCxn id="65" idx="1"/>
          </p:cNvCxnSpPr>
          <p:nvPr/>
        </p:nvCxnSpPr>
        <p:spPr>
          <a:xfrm flipV="1">
            <a:off x="874699" y="3886695"/>
            <a:ext cx="201956" cy="78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8369034C-59A1-429C-8645-A5DE4A97BEF8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1815046" y="3481147"/>
            <a:ext cx="171400" cy="4055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521004-88FA-48BE-8433-12A7C5DDEDE0}"/>
              </a:ext>
            </a:extLst>
          </p:cNvPr>
          <p:cNvSpPr/>
          <p:nvPr/>
        </p:nvSpPr>
        <p:spPr>
          <a:xfrm>
            <a:off x="136308" y="5655722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 입력 폼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8D3516E-3E49-44AC-A8EE-157D8C0F3B71}"/>
              </a:ext>
            </a:extLst>
          </p:cNvPr>
          <p:cNvSpPr/>
          <p:nvPr/>
        </p:nvSpPr>
        <p:spPr>
          <a:xfrm>
            <a:off x="1076655" y="5655722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 결과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45B2970-DDA9-42E2-880A-7DDBA1403423}"/>
              </a:ext>
            </a:extLst>
          </p:cNvPr>
          <p:cNvSpPr/>
          <p:nvPr/>
        </p:nvSpPr>
        <p:spPr>
          <a:xfrm>
            <a:off x="2024428" y="5655722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 뷰어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B59229F-F305-472C-983B-53EBC6F7CB61}"/>
              </a:ext>
            </a:extLst>
          </p:cNvPr>
          <p:cNvCxnSpPr>
            <a:cxnSpLocks/>
            <a:stCxn id="146" idx="3"/>
            <a:endCxn id="150" idx="1"/>
          </p:cNvCxnSpPr>
          <p:nvPr/>
        </p:nvCxnSpPr>
        <p:spPr>
          <a:xfrm>
            <a:off x="5547990" y="3863617"/>
            <a:ext cx="2019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0030BF1-3E65-4429-BDF4-80B8DD58A9C3}"/>
              </a:ext>
            </a:extLst>
          </p:cNvPr>
          <p:cNvCxnSpPr>
            <a:cxnSpLocks/>
            <a:stCxn id="104" idx="3"/>
            <a:endCxn id="110" idx="1"/>
          </p:cNvCxnSpPr>
          <p:nvPr/>
        </p:nvCxnSpPr>
        <p:spPr>
          <a:xfrm>
            <a:off x="7442786" y="5422755"/>
            <a:ext cx="1960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7EC4912-5E3D-4BEA-9B41-41D10CDF9DB7}"/>
              </a:ext>
            </a:extLst>
          </p:cNvPr>
          <p:cNvCxnSpPr>
            <a:cxnSpLocks/>
            <a:stCxn id="81" idx="3"/>
            <a:endCxn id="86" idx="1"/>
          </p:cNvCxnSpPr>
          <p:nvPr/>
        </p:nvCxnSpPr>
        <p:spPr>
          <a:xfrm>
            <a:off x="874699" y="5788039"/>
            <a:ext cx="201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078883-94FE-4D8A-9F3D-C1DA7229AF8A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1815046" y="5788039"/>
            <a:ext cx="2093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EC33320-61E4-4854-8C7C-C94287AD5BA1}"/>
              </a:ext>
            </a:extLst>
          </p:cNvPr>
          <p:cNvSpPr/>
          <p:nvPr/>
        </p:nvSpPr>
        <p:spPr>
          <a:xfrm>
            <a:off x="4809601" y="5290438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E2C1FAA-BB88-48A8-AA24-D25BFC07A078}"/>
              </a:ext>
            </a:extLst>
          </p:cNvPr>
          <p:cNvSpPr/>
          <p:nvPr/>
        </p:nvSpPr>
        <p:spPr>
          <a:xfrm>
            <a:off x="5736600" y="5290438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639932C-D3D5-45E4-9835-E0F815A888BA}"/>
              </a:ext>
            </a:extLst>
          </p:cNvPr>
          <p:cNvSpPr/>
          <p:nvPr/>
        </p:nvSpPr>
        <p:spPr>
          <a:xfrm>
            <a:off x="6704395" y="5290438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로컬 </a:t>
            </a:r>
            <a:r>
              <a:rPr lang="en-US" altLang="ko-KR" sz="800" dirty="0">
                <a:solidFill>
                  <a:schemeClr val="tx1"/>
                </a:solidFill>
              </a:rPr>
              <a:t>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FA81D5A-1B9F-483F-966F-0CA73A65754C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5547992" y="5422755"/>
            <a:ext cx="188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30FC392-F546-420B-BCB8-281FCF9EBB71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6474991" y="5422755"/>
            <a:ext cx="2294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782B5CE-8885-4807-8CC1-4039CE828028}"/>
              </a:ext>
            </a:extLst>
          </p:cNvPr>
          <p:cNvSpPr/>
          <p:nvPr/>
        </p:nvSpPr>
        <p:spPr>
          <a:xfrm>
            <a:off x="6704395" y="5696275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서버 </a:t>
            </a:r>
            <a:r>
              <a:rPr lang="en-US" altLang="ko-KR" sz="800" dirty="0">
                <a:solidFill>
                  <a:schemeClr val="tx1"/>
                </a:solidFill>
              </a:rPr>
              <a:t>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372C9A7-3C8A-432F-894C-6F80A32CED48}"/>
              </a:ext>
            </a:extLst>
          </p:cNvPr>
          <p:cNvSpPr/>
          <p:nvPr/>
        </p:nvSpPr>
        <p:spPr>
          <a:xfrm>
            <a:off x="7638820" y="5290438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저장완료</a:t>
            </a: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3AB5A16F-6311-4357-8D22-AD9F6D3AD81C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 flipV="1">
            <a:off x="7442786" y="5422755"/>
            <a:ext cx="196034" cy="4058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0D35F70-2F77-4471-AB2A-3B7207814108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6474991" y="5422755"/>
            <a:ext cx="229404" cy="4058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1EE571B-9C02-46D2-853F-79F311364E21}"/>
              </a:ext>
            </a:extLst>
          </p:cNvPr>
          <p:cNvSpPr/>
          <p:nvPr/>
        </p:nvSpPr>
        <p:spPr>
          <a:xfrm>
            <a:off x="4809601" y="1576497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촬영영상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4D5BF58-117E-4BE5-B894-0DDDAF2A729A}"/>
              </a:ext>
            </a:extLst>
          </p:cNvPr>
          <p:cNvSpPr/>
          <p:nvPr/>
        </p:nvSpPr>
        <p:spPr>
          <a:xfrm>
            <a:off x="5749948" y="1576497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저장방식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BADC67E-DA9A-4AFD-A202-971F996F1ABA}"/>
              </a:ext>
            </a:extLst>
          </p:cNvPr>
          <p:cNvSpPr/>
          <p:nvPr/>
        </p:nvSpPr>
        <p:spPr>
          <a:xfrm>
            <a:off x="6697721" y="1576497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DF2A04E-C306-4CD2-B8E3-3A11D36FBB96}"/>
              </a:ext>
            </a:extLst>
          </p:cNvPr>
          <p:cNvSpPr/>
          <p:nvPr/>
        </p:nvSpPr>
        <p:spPr>
          <a:xfrm>
            <a:off x="7658837" y="1576497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 후 처리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D27E408-57AD-423C-8B4A-C673F6F5B99B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7436112" y="1708814"/>
            <a:ext cx="222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869667F-B64D-4CFF-8E95-8A5FB4938C75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547992" y="1708814"/>
            <a:ext cx="201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3963ADC-828A-46E3-A41A-BBBA31EBD869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6488339" y="1708814"/>
            <a:ext cx="2093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600EA37-F496-45F7-AADB-52AA7DEB3159}"/>
              </a:ext>
            </a:extLst>
          </p:cNvPr>
          <p:cNvSpPr/>
          <p:nvPr/>
        </p:nvSpPr>
        <p:spPr>
          <a:xfrm>
            <a:off x="4809600" y="2044309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6F6D168A-BD8D-4647-86A4-9C55831DCCE9}"/>
              </a:ext>
            </a:extLst>
          </p:cNvPr>
          <p:cNvCxnSpPr>
            <a:cxnSpLocks/>
            <a:stCxn id="144" idx="3"/>
            <a:endCxn id="138" idx="1"/>
          </p:cNvCxnSpPr>
          <p:nvPr/>
        </p:nvCxnSpPr>
        <p:spPr>
          <a:xfrm flipV="1">
            <a:off x="5547990" y="3116073"/>
            <a:ext cx="201958" cy="36152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B0651746-A159-4BE8-83F2-707D7642EB4B}"/>
              </a:ext>
            </a:extLst>
          </p:cNvPr>
          <p:cNvCxnSpPr>
            <a:cxnSpLocks/>
            <a:stCxn id="132" idx="3"/>
            <a:endCxn id="122" idx="1"/>
          </p:cNvCxnSpPr>
          <p:nvPr/>
        </p:nvCxnSpPr>
        <p:spPr>
          <a:xfrm flipV="1">
            <a:off x="5547991" y="1708814"/>
            <a:ext cx="201957" cy="4678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B8E0971-CEEA-4DA1-9FC7-339F97231107}"/>
              </a:ext>
            </a:extLst>
          </p:cNvPr>
          <p:cNvSpPr/>
          <p:nvPr/>
        </p:nvSpPr>
        <p:spPr>
          <a:xfrm>
            <a:off x="4809601" y="2983756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DDCE0A9-C435-4B9A-8CBA-B907A9D80D5E}"/>
              </a:ext>
            </a:extLst>
          </p:cNvPr>
          <p:cNvSpPr/>
          <p:nvPr/>
        </p:nvSpPr>
        <p:spPr>
          <a:xfrm>
            <a:off x="5749948" y="2983756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자동저장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9BD7FA9-18C3-41D1-89BD-0E456C0BF005}"/>
              </a:ext>
            </a:extLst>
          </p:cNvPr>
          <p:cNvSpPr/>
          <p:nvPr/>
        </p:nvSpPr>
        <p:spPr>
          <a:xfrm>
            <a:off x="6697721" y="2983756"/>
            <a:ext cx="738391" cy="264633"/>
          </a:xfrm>
          <a:prstGeom prst="rect">
            <a:avLst/>
          </a:prstGeom>
          <a:solidFill>
            <a:schemeClr val="bg2">
              <a:lumMod val="1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998619F-F16C-4173-B4D9-B99E9BB9A85D}"/>
              </a:ext>
            </a:extLst>
          </p:cNvPr>
          <p:cNvSpPr/>
          <p:nvPr/>
        </p:nvSpPr>
        <p:spPr>
          <a:xfrm>
            <a:off x="7658837" y="2983756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이메일 전송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B0B9FEF8-916B-4D75-86C3-7F612DF5EF3C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7436112" y="3116073"/>
            <a:ext cx="222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40EC83E-FD13-40D3-9FE5-0EA1D8D72590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5547992" y="3116073"/>
            <a:ext cx="201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C4926CE-A333-4DBE-8ACE-1D44B8AC4817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6488339" y="3116073"/>
            <a:ext cx="2093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1470970-5470-427C-97EB-865A3E281B84}"/>
              </a:ext>
            </a:extLst>
          </p:cNvPr>
          <p:cNvSpPr/>
          <p:nvPr/>
        </p:nvSpPr>
        <p:spPr>
          <a:xfrm>
            <a:off x="4809599" y="3345276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피검자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DF5CE33-2D2C-4C74-97D5-7944B699BF18}"/>
              </a:ext>
            </a:extLst>
          </p:cNvPr>
          <p:cNvSpPr/>
          <p:nvPr/>
        </p:nvSpPr>
        <p:spPr>
          <a:xfrm>
            <a:off x="4809599" y="373130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촬영영상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20E4497-BBF4-4432-8C60-4B289076F15D}"/>
              </a:ext>
            </a:extLst>
          </p:cNvPr>
          <p:cNvSpPr/>
          <p:nvPr/>
        </p:nvSpPr>
        <p:spPr>
          <a:xfrm>
            <a:off x="4809599" y="411732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 결과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5797A07-B9CF-4499-95F3-0B40357A5AB0}"/>
              </a:ext>
            </a:extLst>
          </p:cNvPr>
          <p:cNvSpPr/>
          <p:nvPr/>
        </p:nvSpPr>
        <p:spPr>
          <a:xfrm>
            <a:off x="5749948" y="373130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수동저장</a:t>
            </a:r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9377E49-C0E9-4973-A62F-F620A85135F1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 flipV="1">
            <a:off x="5547990" y="3863617"/>
            <a:ext cx="201958" cy="38602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E3D58AC1-5048-48BB-8FB1-CAC0B9A72A94}"/>
              </a:ext>
            </a:extLst>
          </p:cNvPr>
          <p:cNvCxnSpPr>
            <a:cxnSpLocks/>
            <a:stCxn id="139" idx="3"/>
            <a:endCxn id="164" idx="1"/>
          </p:cNvCxnSpPr>
          <p:nvPr/>
        </p:nvCxnSpPr>
        <p:spPr>
          <a:xfrm>
            <a:off x="7436112" y="3116073"/>
            <a:ext cx="222725" cy="375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5BFA7E3-7DA3-4B6A-85B6-C9F54672ABC0}"/>
              </a:ext>
            </a:extLst>
          </p:cNvPr>
          <p:cNvCxnSpPr>
            <a:cxnSpLocks/>
            <a:stCxn id="150" idx="3"/>
            <a:endCxn id="139" idx="1"/>
          </p:cNvCxnSpPr>
          <p:nvPr/>
        </p:nvCxnSpPr>
        <p:spPr>
          <a:xfrm flipV="1">
            <a:off x="6488339" y="3116073"/>
            <a:ext cx="209382" cy="747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956534E-984F-41C1-B96D-1CDD6EFF7178}"/>
              </a:ext>
            </a:extLst>
          </p:cNvPr>
          <p:cNvSpPr/>
          <p:nvPr/>
        </p:nvSpPr>
        <p:spPr>
          <a:xfrm>
            <a:off x="7658837" y="3358827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모바일전송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FB781C6-6EE6-459C-987B-0E837139B62C}"/>
              </a:ext>
            </a:extLst>
          </p:cNvPr>
          <p:cNvSpPr/>
          <p:nvPr/>
        </p:nvSpPr>
        <p:spPr>
          <a:xfrm>
            <a:off x="509325" y="4082526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</a:t>
            </a:r>
            <a:r>
              <a:rPr lang="ko-KR" altLang="en-US" sz="1000" dirty="0">
                <a:solidFill>
                  <a:schemeClr val="tx1"/>
                </a:solidFill>
              </a:rPr>
              <a:t> 승인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32DF0E-85EF-4BDB-B42C-B23C1CFFAE69}"/>
              </a:ext>
            </a:extLst>
          </p:cNvPr>
          <p:cNvSpPr/>
          <p:nvPr/>
        </p:nvSpPr>
        <p:spPr>
          <a:xfrm>
            <a:off x="136308" y="451666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암호정보생성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6A93449D-C204-4BFB-997F-7D6275BBE4CF}"/>
              </a:ext>
            </a:extLst>
          </p:cNvPr>
          <p:cNvCxnSpPr>
            <a:cxnSpLocks/>
            <a:stCxn id="180" idx="3"/>
            <a:endCxn id="18" idx="1"/>
          </p:cNvCxnSpPr>
          <p:nvPr/>
        </p:nvCxnSpPr>
        <p:spPr>
          <a:xfrm>
            <a:off x="874699" y="4648977"/>
            <a:ext cx="1714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EFA3C9F1-3755-4AE9-9343-541A9122CCD9}"/>
              </a:ext>
            </a:extLst>
          </p:cNvPr>
          <p:cNvSpPr/>
          <p:nvPr/>
        </p:nvSpPr>
        <p:spPr>
          <a:xfrm>
            <a:off x="136308" y="160472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정보동의 및 사용 책임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F79AF92-7D16-4B7E-90CE-F7895A244AC8}"/>
              </a:ext>
            </a:extLst>
          </p:cNvPr>
          <p:cNvSpPr/>
          <p:nvPr/>
        </p:nvSpPr>
        <p:spPr>
          <a:xfrm>
            <a:off x="1076655" y="160472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폼</a:t>
            </a: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E102AA37-1337-465E-A855-184AA191DBB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874699" y="1737037"/>
            <a:ext cx="201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C480F996-ED8F-47AA-89A5-492FF0FF264E}"/>
              </a:ext>
            </a:extLst>
          </p:cNvPr>
          <p:cNvCxnSpPr>
            <a:cxnSpLocks/>
            <a:stCxn id="190" idx="3"/>
            <a:endCxn id="193" idx="1"/>
          </p:cNvCxnSpPr>
          <p:nvPr/>
        </p:nvCxnSpPr>
        <p:spPr>
          <a:xfrm>
            <a:off x="1815046" y="1737037"/>
            <a:ext cx="171400" cy="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DC8E320-6F29-406E-90B0-6F4FE40675C7}"/>
              </a:ext>
            </a:extLst>
          </p:cNvPr>
          <p:cNvSpPr/>
          <p:nvPr/>
        </p:nvSpPr>
        <p:spPr>
          <a:xfrm>
            <a:off x="1986446" y="160503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인증키 </a:t>
            </a:r>
            <a:r>
              <a:rPr lang="ko-KR" altLang="en-US" sz="800" dirty="0" err="1">
                <a:solidFill>
                  <a:schemeClr val="tx1"/>
                </a:solidFill>
              </a:rPr>
              <a:t>입력폼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4C26289C-6426-4252-BDD1-38602F6B98CE}"/>
              </a:ext>
            </a:extLst>
          </p:cNvPr>
          <p:cNvCxnSpPr>
            <a:cxnSpLocks/>
            <a:stCxn id="193" idx="3"/>
            <a:endCxn id="195" idx="1"/>
          </p:cNvCxnSpPr>
          <p:nvPr/>
        </p:nvCxnSpPr>
        <p:spPr>
          <a:xfrm flipV="1">
            <a:off x="2724837" y="1737037"/>
            <a:ext cx="201956" cy="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F03B620A-F952-4C2A-9DEC-B1EF6910C6B8}"/>
              </a:ext>
            </a:extLst>
          </p:cNvPr>
          <p:cNvSpPr/>
          <p:nvPr/>
        </p:nvSpPr>
        <p:spPr>
          <a:xfrm>
            <a:off x="2926793" y="160472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암호화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28238AE-FB1E-49BE-A0CE-72795F7155C9}"/>
              </a:ext>
            </a:extLst>
          </p:cNvPr>
          <p:cNvSpPr/>
          <p:nvPr/>
        </p:nvSpPr>
        <p:spPr>
          <a:xfrm>
            <a:off x="3852413" y="160472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정보저장</a:t>
            </a: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E71B841-3D31-40F7-8278-3AFA6065D420}"/>
              </a:ext>
            </a:extLst>
          </p:cNvPr>
          <p:cNvCxnSpPr>
            <a:cxnSpLocks/>
            <a:stCxn id="195" idx="3"/>
            <a:endCxn id="196" idx="1"/>
          </p:cNvCxnSpPr>
          <p:nvPr/>
        </p:nvCxnSpPr>
        <p:spPr>
          <a:xfrm>
            <a:off x="3665184" y="1737037"/>
            <a:ext cx="1872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2F69341-5F31-41D3-AD00-3E47C7E2B4A4}"/>
              </a:ext>
            </a:extLst>
          </p:cNvPr>
          <p:cNvSpPr/>
          <p:nvPr/>
        </p:nvSpPr>
        <p:spPr>
          <a:xfrm>
            <a:off x="0" y="0"/>
            <a:ext cx="12192000" cy="97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SW - Class</a:t>
            </a:r>
            <a:r>
              <a:rPr lang="ko-KR" altLang="en-US" sz="4000" dirty="0"/>
              <a:t> </a:t>
            </a:r>
            <a:r>
              <a:rPr lang="en-US" altLang="ko-KR" sz="4000" dirty="0"/>
              <a:t>FLOW</a:t>
            </a:r>
            <a:endParaRPr kumimoji="1" lang="ko-KR" altLang="en-US" sz="40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8A02A61-B23C-482C-85DC-A0EDA3C95771}"/>
              </a:ext>
            </a:extLst>
          </p:cNvPr>
          <p:cNvCxnSpPr>
            <a:cxnSpLocks/>
          </p:cNvCxnSpPr>
          <p:nvPr/>
        </p:nvCxnSpPr>
        <p:spPr>
          <a:xfrm>
            <a:off x="8463697" y="975765"/>
            <a:ext cx="6978" cy="58822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5F22489-6C66-456F-BB72-ABB4C6332A48}"/>
              </a:ext>
            </a:extLst>
          </p:cNvPr>
          <p:cNvSpPr/>
          <p:nvPr/>
        </p:nvSpPr>
        <p:spPr>
          <a:xfrm>
            <a:off x="1902285" y="3182799"/>
            <a:ext cx="1762900" cy="459776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분석</a:t>
            </a:r>
            <a:r>
              <a:rPr lang="en-US" altLang="ko-KR" sz="800" dirty="0">
                <a:solidFill>
                  <a:srgbClr val="FF0000"/>
                </a:solidFill>
              </a:rPr>
              <a:t>&amp;</a:t>
            </a:r>
            <a:r>
              <a:rPr lang="ko-KR" altLang="en-US" sz="800" dirty="0">
                <a:solidFill>
                  <a:srgbClr val="FF0000"/>
                </a:solidFill>
              </a:rPr>
              <a:t>결과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35D7E98-949F-40A7-8F6D-8EC02CE69A62}"/>
              </a:ext>
            </a:extLst>
          </p:cNvPr>
          <p:cNvSpPr/>
          <p:nvPr/>
        </p:nvSpPr>
        <p:spPr>
          <a:xfrm>
            <a:off x="1986446" y="334883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4A78A72-8034-43E5-9B00-B94DC79FDA7A}"/>
              </a:ext>
            </a:extLst>
          </p:cNvPr>
          <p:cNvSpPr/>
          <p:nvPr/>
        </p:nvSpPr>
        <p:spPr>
          <a:xfrm>
            <a:off x="2882238" y="3342155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분석 결과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19907B2-1165-4348-B572-3978FD832FD3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2724837" y="3474472"/>
            <a:ext cx="157401" cy="6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B2B5F6D-F13E-45CA-809F-A7F7FCEC0C50}"/>
              </a:ext>
            </a:extLst>
          </p:cNvPr>
          <p:cNvSpPr/>
          <p:nvPr/>
        </p:nvSpPr>
        <p:spPr>
          <a:xfrm>
            <a:off x="136308" y="3762183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불러오기 화면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6650E13-7814-4FAB-9057-E24128B81941}"/>
              </a:ext>
            </a:extLst>
          </p:cNvPr>
          <p:cNvCxnSpPr>
            <a:cxnSpLocks/>
          </p:cNvCxnSpPr>
          <p:nvPr/>
        </p:nvCxnSpPr>
        <p:spPr>
          <a:xfrm>
            <a:off x="4698574" y="975765"/>
            <a:ext cx="6978" cy="58822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EC39A356-A187-442C-890C-1729BAEB3230}"/>
              </a:ext>
            </a:extLst>
          </p:cNvPr>
          <p:cNvCxnSpPr>
            <a:cxnSpLocks/>
          </p:cNvCxnSpPr>
          <p:nvPr/>
        </p:nvCxnSpPr>
        <p:spPr>
          <a:xfrm>
            <a:off x="10981309" y="5760570"/>
            <a:ext cx="265710" cy="1589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01C70C3-E05E-4889-BB9B-5C4BB225AF7D}"/>
              </a:ext>
            </a:extLst>
          </p:cNvPr>
          <p:cNvCxnSpPr>
            <a:cxnSpLocks/>
          </p:cNvCxnSpPr>
          <p:nvPr/>
        </p:nvCxnSpPr>
        <p:spPr>
          <a:xfrm>
            <a:off x="11378873" y="5951275"/>
            <a:ext cx="2635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6CE12354-9CCC-4FFE-BFBA-065FF557BCCA}"/>
              </a:ext>
            </a:extLst>
          </p:cNvPr>
          <p:cNvCxnSpPr>
            <a:cxnSpLocks/>
          </p:cNvCxnSpPr>
          <p:nvPr/>
        </p:nvCxnSpPr>
        <p:spPr>
          <a:xfrm>
            <a:off x="11096480" y="5613543"/>
            <a:ext cx="280070" cy="151767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370A238-AC61-4D14-84B2-F615833CDE8A}"/>
              </a:ext>
            </a:extLst>
          </p:cNvPr>
          <p:cNvCxnSpPr>
            <a:cxnSpLocks/>
          </p:cNvCxnSpPr>
          <p:nvPr/>
        </p:nvCxnSpPr>
        <p:spPr>
          <a:xfrm flipV="1">
            <a:off x="11412695" y="5729691"/>
            <a:ext cx="240035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EB5C90D7-665F-4E69-B2F3-F5B44428B4F4}"/>
              </a:ext>
            </a:extLst>
          </p:cNvPr>
          <p:cNvSpPr/>
          <p:nvPr/>
        </p:nvSpPr>
        <p:spPr>
          <a:xfrm>
            <a:off x="11761773" y="5635987"/>
            <a:ext cx="118753" cy="106878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3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C131B5-ECF6-41EE-8B29-8A0BE02D7580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000" dirty="0"/>
              <a:t>사용자 등록 </a:t>
            </a:r>
            <a:r>
              <a:rPr kumimoji="1" lang="en-US" altLang="ko-KR" sz="4000" dirty="0"/>
              <a:t>- </a:t>
            </a:r>
            <a:r>
              <a:rPr lang="en-US" altLang="ko-KR" sz="2000" dirty="0">
                <a:solidFill>
                  <a:schemeClr val="tx1"/>
                </a:solidFill>
              </a:rPr>
              <a:t>RGMABS10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2AD57-5643-4030-A1F0-FD47990DB23A}"/>
              </a:ext>
            </a:extLst>
          </p:cNvPr>
          <p:cNvSpPr/>
          <p:nvPr/>
        </p:nvSpPr>
        <p:spPr>
          <a:xfrm>
            <a:off x="2394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1595F53-7E53-4DEB-9F9C-FB614725D112}"/>
              </a:ext>
            </a:extLst>
          </p:cNvPr>
          <p:cNvCxnSpPr>
            <a:cxnSpLocks/>
            <a:stCxn id="33" idx="3"/>
            <a:endCxn id="28" idx="0"/>
          </p:cNvCxnSpPr>
          <p:nvPr/>
        </p:nvCxnSpPr>
        <p:spPr>
          <a:xfrm>
            <a:off x="5996603" y="1085561"/>
            <a:ext cx="1418952" cy="22192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C0BD56-DA6D-4261-9B94-8A020553415E}"/>
              </a:ext>
            </a:extLst>
          </p:cNvPr>
          <p:cNvSpPr/>
          <p:nvPr/>
        </p:nvSpPr>
        <p:spPr>
          <a:xfrm>
            <a:off x="399800" y="1508216"/>
            <a:ext cx="1061905" cy="931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정보이용동의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txAgreementInfo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5485CB-F5B4-401D-9579-B96426F73E02}"/>
              </a:ext>
            </a:extLst>
          </p:cNvPr>
          <p:cNvSpPr/>
          <p:nvPr/>
        </p:nvSpPr>
        <p:spPr>
          <a:xfrm>
            <a:off x="1734690" y="1508215"/>
            <a:ext cx="1061905" cy="931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불법사용금지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txSecurityPledge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960788-29B9-4452-B6B2-4C8B92424589}"/>
              </a:ext>
            </a:extLst>
          </p:cNvPr>
          <p:cNvSpPr/>
          <p:nvPr/>
        </p:nvSpPr>
        <p:spPr>
          <a:xfrm>
            <a:off x="399800" y="2494041"/>
            <a:ext cx="2396795" cy="42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위 사항을 다 읽었으며 이에 동의함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cbAgreement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D9A54C-C0C0-41D5-A115-B53E757153B2}"/>
              </a:ext>
            </a:extLst>
          </p:cNvPr>
          <p:cNvSpPr txBox="1"/>
          <p:nvPr/>
        </p:nvSpPr>
        <p:spPr>
          <a:xfrm>
            <a:off x="2485948" y="2496206"/>
            <a:ext cx="221926" cy="21339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☐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B8B68C-C75B-4F8F-8CD3-FBF06C3D0A02}"/>
              </a:ext>
            </a:extLst>
          </p:cNvPr>
          <p:cNvSpPr/>
          <p:nvPr/>
        </p:nvSpPr>
        <p:spPr>
          <a:xfrm>
            <a:off x="746871" y="2959674"/>
            <a:ext cx="738391" cy="2646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A5EA7B-7624-4062-8F33-B035CAB551D6}"/>
              </a:ext>
            </a:extLst>
          </p:cNvPr>
          <p:cNvSpPr/>
          <p:nvPr/>
        </p:nvSpPr>
        <p:spPr>
          <a:xfrm>
            <a:off x="1734690" y="2959674"/>
            <a:ext cx="738391" cy="2646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E74928-0701-4F30-8AC1-771CC69786C9}"/>
              </a:ext>
            </a:extLst>
          </p:cNvPr>
          <p:cNvSpPr/>
          <p:nvPr/>
        </p:nvSpPr>
        <p:spPr>
          <a:xfrm>
            <a:off x="3145852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9B5157-30C2-4EED-AEAE-92B09EF55DED}"/>
              </a:ext>
            </a:extLst>
          </p:cNvPr>
          <p:cNvSpPr/>
          <p:nvPr/>
        </p:nvSpPr>
        <p:spPr>
          <a:xfrm>
            <a:off x="3384714" y="1552882"/>
            <a:ext cx="2217188" cy="941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상호 </a:t>
            </a:r>
            <a:r>
              <a:rPr lang="en-US" altLang="ko-KR" sz="1000" dirty="0" err="1">
                <a:solidFill>
                  <a:schemeClr val="tx1"/>
                </a:solidFill>
              </a:rPr>
              <a:t>tbHospital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주소 </a:t>
            </a:r>
            <a:r>
              <a:rPr lang="en-US" altLang="ko-KR" sz="1000" dirty="0" err="1">
                <a:solidFill>
                  <a:schemeClr val="tx1"/>
                </a:solidFill>
              </a:rPr>
              <a:t>tbAddress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전화번호 </a:t>
            </a:r>
            <a:r>
              <a:rPr lang="en-US" altLang="ko-KR" sz="1000" dirty="0" err="1">
                <a:solidFill>
                  <a:schemeClr val="tx1"/>
                </a:solidFill>
              </a:rPr>
              <a:t>tbTelephone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 </a:t>
            </a:r>
            <a:r>
              <a:rPr lang="en-US" altLang="ko-KR" sz="1000" dirty="0" err="1">
                <a:solidFill>
                  <a:schemeClr val="tx1"/>
                </a:solidFill>
              </a:rPr>
              <a:t>tbEmail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D8FF37-1C17-4FE5-AB5C-90145340AFEB}"/>
              </a:ext>
            </a:extLst>
          </p:cNvPr>
          <p:cNvSpPr/>
          <p:nvPr/>
        </p:nvSpPr>
        <p:spPr>
          <a:xfrm>
            <a:off x="3866310" y="2932916"/>
            <a:ext cx="1357571" cy="3081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승인요청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btnRequestLisence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FD63F1-3F22-4E93-BF16-91CE1AF7B20E}"/>
              </a:ext>
            </a:extLst>
          </p:cNvPr>
          <p:cNvSpPr/>
          <p:nvPr/>
        </p:nvSpPr>
        <p:spPr>
          <a:xfrm>
            <a:off x="8947003" y="1300808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0C6840-82B8-4B4C-A108-2BBC11ABC183}"/>
              </a:ext>
            </a:extLst>
          </p:cNvPr>
          <p:cNvSpPr/>
          <p:nvPr/>
        </p:nvSpPr>
        <p:spPr>
          <a:xfrm>
            <a:off x="6036845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9B655C-94F5-49CB-8602-659066EB5240}"/>
              </a:ext>
            </a:extLst>
          </p:cNvPr>
          <p:cNvSpPr/>
          <p:nvPr/>
        </p:nvSpPr>
        <p:spPr>
          <a:xfrm>
            <a:off x="6275707" y="1552882"/>
            <a:ext cx="2217188" cy="941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75D53F-4372-483A-AA53-502F86F091DA}"/>
              </a:ext>
            </a:extLst>
          </p:cNvPr>
          <p:cNvSpPr/>
          <p:nvPr/>
        </p:nvSpPr>
        <p:spPr>
          <a:xfrm>
            <a:off x="6755330" y="2942927"/>
            <a:ext cx="1204838" cy="2981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btnRegisteUser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3CE723-5BE9-4885-96E9-E6D2E40C58E7}"/>
              </a:ext>
            </a:extLst>
          </p:cNvPr>
          <p:cNvSpPr/>
          <p:nvPr/>
        </p:nvSpPr>
        <p:spPr>
          <a:xfrm>
            <a:off x="6275707" y="2554223"/>
            <a:ext cx="2217188" cy="315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인증키 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tbInputLisence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A3F9251-A1AF-4487-8E51-A359B0FD3CD3}"/>
              </a:ext>
            </a:extLst>
          </p:cNvPr>
          <p:cNvCxnSpPr>
            <a:cxnSpLocks/>
            <a:stCxn id="33" idx="1"/>
            <a:endCxn id="24" idx="0"/>
          </p:cNvCxnSpPr>
          <p:nvPr/>
        </p:nvCxnSpPr>
        <p:spPr>
          <a:xfrm rot="10800000" flipV="1">
            <a:off x="4524562" y="1085561"/>
            <a:ext cx="788302" cy="22192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ADD9BD-04DD-41AE-99A2-CAC5D628709E}"/>
              </a:ext>
            </a:extLst>
          </p:cNvPr>
          <p:cNvSpPr/>
          <p:nvPr/>
        </p:nvSpPr>
        <p:spPr>
          <a:xfrm>
            <a:off x="5312864" y="986164"/>
            <a:ext cx="683739" cy="1987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동일 리소스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71FFAA-CF37-4835-90A8-476DAF7A9431}"/>
              </a:ext>
            </a:extLst>
          </p:cNvPr>
          <p:cNvSpPr/>
          <p:nvPr/>
        </p:nvSpPr>
        <p:spPr>
          <a:xfrm>
            <a:off x="9217118" y="1552882"/>
            <a:ext cx="2217188" cy="205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등록이 완료되었습니다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238B60-2577-42A2-BC69-BE37AA6E45F3}"/>
              </a:ext>
            </a:extLst>
          </p:cNvPr>
          <p:cNvSpPr/>
          <p:nvPr/>
        </p:nvSpPr>
        <p:spPr>
          <a:xfrm>
            <a:off x="9217118" y="1817520"/>
            <a:ext cx="2217188" cy="101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인사말이나 소개말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또는 튜토리얼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1CFFD7-095B-4659-A8FE-82B941BFF42D}"/>
              </a:ext>
            </a:extLst>
          </p:cNvPr>
          <p:cNvSpPr/>
          <p:nvPr/>
        </p:nvSpPr>
        <p:spPr>
          <a:xfrm>
            <a:off x="9619356" y="2916170"/>
            <a:ext cx="1412712" cy="3720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시작하기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btnStartProgram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2B0066-4736-4020-AF49-5750F5912C5C}"/>
              </a:ext>
            </a:extLst>
          </p:cNvPr>
          <p:cNvSpPr/>
          <p:nvPr/>
        </p:nvSpPr>
        <p:spPr>
          <a:xfrm>
            <a:off x="3145852" y="3440922"/>
            <a:ext cx="2757419" cy="687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필요한 최소한의 정보는 무엇인가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132DA0-DB47-4DDB-8A4A-ABF076E32D9C}"/>
              </a:ext>
            </a:extLst>
          </p:cNvPr>
          <p:cNvSpPr/>
          <p:nvPr/>
        </p:nvSpPr>
        <p:spPr>
          <a:xfrm>
            <a:off x="23099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RGMABS11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0FED38-B0E3-475F-B492-FEF51ECD15EA}"/>
              </a:ext>
            </a:extLst>
          </p:cNvPr>
          <p:cNvSpPr/>
          <p:nvPr/>
        </p:nvSpPr>
        <p:spPr>
          <a:xfrm>
            <a:off x="239409" y="3440922"/>
            <a:ext cx="2757419" cy="687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정보이용동의 관련 문서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불법사용 금지에 대한 조항은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동의함 체크하면 바로 이동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클릭을 여러 번 하면 사용성이 떨어짐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사용자 수는 몇 명까지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6B73FC-6754-4F30-8DE7-58138BCEFE32}"/>
              </a:ext>
            </a:extLst>
          </p:cNvPr>
          <p:cNvSpPr/>
          <p:nvPr/>
        </p:nvSpPr>
        <p:spPr>
          <a:xfrm>
            <a:off x="8943288" y="3440922"/>
            <a:ext cx="2757419" cy="687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87FB1A-772A-41E2-8D7B-DC88146DEE4C}"/>
              </a:ext>
            </a:extLst>
          </p:cNvPr>
          <p:cNvSpPr/>
          <p:nvPr/>
        </p:nvSpPr>
        <p:spPr>
          <a:xfrm>
            <a:off x="6036845" y="3440922"/>
            <a:ext cx="2757419" cy="687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인증키 생성 방법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온라인 </a:t>
            </a:r>
            <a:r>
              <a:rPr lang="en-US" altLang="ko-KR" sz="800" dirty="0">
                <a:solidFill>
                  <a:schemeClr val="tx1"/>
                </a:solidFill>
              </a:rPr>
              <a:t>–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오프라인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2678DA-00FF-4670-9138-FDF8A9B55ACD}"/>
              </a:ext>
            </a:extLst>
          </p:cNvPr>
          <p:cNvSpPr/>
          <p:nvPr/>
        </p:nvSpPr>
        <p:spPr>
          <a:xfrm>
            <a:off x="314497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RGMABS12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487C09-72B3-4F23-B5F8-DA5D6D93C71D}"/>
              </a:ext>
            </a:extLst>
          </p:cNvPr>
          <p:cNvSpPr/>
          <p:nvPr/>
        </p:nvSpPr>
        <p:spPr>
          <a:xfrm>
            <a:off x="6041827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RGMABS13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8A5AC8-A7FD-4EA3-829C-50B406B86807}"/>
              </a:ext>
            </a:extLst>
          </p:cNvPr>
          <p:cNvSpPr/>
          <p:nvPr/>
        </p:nvSpPr>
        <p:spPr>
          <a:xfrm>
            <a:off x="8920877" y="1090233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RGMABS14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5A4237-FE4C-43AB-AB33-863E5A087F93}"/>
              </a:ext>
            </a:extLst>
          </p:cNvPr>
          <p:cNvSpPr/>
          <p:nvPr/>
        </p:nvSpPr>
        <p:spPr>
          <a:xfrm>
            <a:off x="109883" y="4270844"/>
            <a:ext cx="871879" cy="2696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사용자등록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BF844B-6237-46FE-8A8D-F31AA4CA7BBB}"/>
              </a:ext>
            </a:extLst>
          </p:cNvPr>
          <p:cNvSpPr/>
          <p:nvPr/>
        </p:nvSpPr>
        <p:spPr>
          <a:xfrm>
            <a:off x="109885" y="4583325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정보동의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및 사용 책임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082F37-EC21-4CCD-8CB1-BD0C3AA5CE97}"/>
              </a:ext>
            </a:extLst>
          </p:cNvPr>
          <p:cNvSpPr/>
          <p:nvPr/>
        </p:nvSpPr>
        <p:spPr>
          <a:xfrm>
            <a:off x="1050232" y="4583325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및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승인요청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F69BB-5BD0-4535-BE71-27FF6E51839E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48276" y="4715642"/>
            <a:ext cx="201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0FA8F9-AE46-4285-AED4-6A422D85289D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>
            <a:off x="1788623" y="4715642"/>
            <a:ext cx="171400" cy="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DEFF304-DA80-419E-9BCD-9778508661CF}"/>
              </a:ext>
            </a:extLst>
          </p:cNvPr>
          <p:cNvSpPr/>
          <p:nvPr/>
        </p:nvSpPr>
        <p:spPr>
          <a:xfrm>
            <a:off x="1960023" y="4583639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 확인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및 인증키 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F8799C8-AD8F-427C-8861-DBCD39CC1F94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698414" y="4715642"/>
            <a:ext cx="197126" cy="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78AC48-B653-466A-9C13-2E014AEED22C}"/>
              </a:ext>
            </a:extLst>
          </p:cNvPr>
          <p:cNvCxnSpPr>
            <a:cxnSpLocks/>
            <a:stCxn id="69" idx="3"/>
            <a:endCxn id="68" idx="1"/>
          </p:cNvCxnSpPr>
          <p:nvPr/>
        </p:nvCxnSpPr>
        <p:spPr>
          <a:xfrm>
            <a:off x="4545096" y="5354247"/>
            <a:ext cx="264236" cy="519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A4A12F-679C-4FEA-A0EA-D8602885E07C}"/>
              </a:ext>
            </a:extLst>
          </p:cNvPr>
          <p:cNvSpPr/>
          <p:nvPr/>
        </p:nvSpPr>
        <p:spPr>
          <a:xfrm>
            <a:off x="2895540" y="4583325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인증키 확인 및 정보저장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867A368-8E3C-4C31-A6A9-04BA56A9F77C}"/>
              </a:ext>
            </a:extLst>
          </p:cNvPr>
          <p:cNvSpPr/>
          <p:nvPr/>
        </p:nvSpPr>
        <p:spPr>
          <a:xfrm>
            <a:off x="3833325" y="4503362"/>
            <a:ext cx="738391" cy="26463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온라인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D0D752D-3293-451B-9AF6-ADFF64A00CA8}"/>
              </a:ext>
            </a:extLst>
          </p:cNvPr>
          <p:cNvSpPr/>
          <p:nvPr/>
        </p:nvSpPr>
        <p:spPr>
          <a:xfrm>
            <a:off x="4809332" y="5227125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배포키 입력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9B5C5E2-B0CB-4F68-841B-FFEB87287615}"/>
              </a:ext>
            </a:extLst>
          </p:cNvPr>
          <p:cNvSpPr/>
          <p:nvPr/>
        </p:nvSpPr>
        <p:spPr>
          <a:xfrm>
            <a:off x="3806705" y="5221930"/>
            <a:ext cx="738391" cy="26463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오프라인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D8DE95-688E-4E79-8123-EC9D82252ED2}"/>
              </a:ext>
            </a:extLst>
          </p:cNvPr>
          <p:cNvSpPr/>
          <p:nvPr/>
        </p:nvSpPr>
        <p:spPr>
          <a:xfrm>
            <a:off x="4835951" y="450024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서버로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인증 요청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DE00AB-8AB1-4FCE-8CFD-1CD510BD4400}"/>
              </a:ext>
            </a:extLst>
          </p:cNvPr>
          <p:cNvSpPr/>
          <p:nvPr/>
        </p:nvSpPr>
        <p:spPr>
          <a:xfrm>
            <a:off x="5838577" y="450024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서버 인증키 생성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593FC6D-6B70-4AAA-91D8-87D8EE053A74}"/>
              </a:ext>
            </a:extLst>
          </p:cNvPr>
          <p:cNvSpPr/>
          <p:nvPr/>
        </p:nvSpPr>
        <p:spPr>
          <a:xfrm>
            <a:off x="6841203" y="450024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인증키 메일 전송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A75763-642A-4280-9D5D-3E5EB16501DA}"/>
              </a:ext>
            </a:extLst>
          </p:cNvPr>
          <p:cNvSpPr/>
          <p:nvPr/>
        </p:nvSpPr>
        <p:spPr>
          <a:xfrm>
            <a:off x="6841203" y="4866322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SW</a:t>
            </a:r>
            <a:r>
              <a:rPr lang="ko-KR" altLang="en-US" sz="800" dirty="0">
                <a:solidFill>
                  <a:schemeClr val="tx1"/>
                </a:solidFill>
              </a:rPr>
              <a:t>로 짝 인증키 전송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1F1BAE9-5DFF-4567-8C69-0C928E4B4404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7579594" y="4636564"/>
            <a:ext cx="264235" cy="362075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13FFD6A-16FC-4B8A-BAA9-8D23DEAC9DAF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6576968" y="4632557"/>
            <a:ext cx="264235" cy="36608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7D9208E-1A7F-472A-ABE4-19A9D8A5BADE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 flipV="1">
            <a:off x="4571716" y="4632557"/>
            <a:ext cx="264235" cy="312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CC2C7ED-1600-45A2-BB3D-5ADAAAA6546C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5574342" y="4632557"/>
            <a:ext cx="26423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103FE2-550F-41B2-86DD-CE80D54B424E}"/>
              </a:ext>
            </a:extLst>
          </p:cNvPr>
          <p:cNvSpPr/>
          <p:nvPr/>
        </p:nvSpPr>
        <p:spPr>
          <a:xfrm>
            <a:off x="7843829" y="4504247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인증키 체크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9B55FD-93E8-4FCA-8A87-C95CA497880E}"/>
              </a:ext>
            </a:extLst>
          </p:cNvPr>
          <p:cNvSpPr/>
          <p:nvPr/>
        </p:nvSpPr>
        <p:spPr>
          <a:xfrm>
            <a:off x="8847168" y="450659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사용승인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C6ED7BC-1F8C-4220-B82C-00304FABE2D2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7579594" y="4632557"/>
            <a:ext cx="264235" cy="400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2BFA685-66DE-46AB-9556-F8750E2E71B1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8582220" y="4636564"/>
            <a:ext cx="264948" cy="234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B21C5BB-109A-4562-BC4A-03FF7721230F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6576968" y="4632557"/>
            <a:ext cx="26423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4CCD6C-8F0C-4626-BB21-25F95D98EF6C}"/>
              </a:ext>
            </a:extLst>
          </p:cNvPr>
          <p:cNvSpPr/>
          <p:nvPr/>
        </p:nvSpPr>
        <p:spPr>
          <a:xfrm>
            <a:off x="5811959" y="5229066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인증키 체크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3EE45FA-E3A6-4E3F-BBF3-9487C824742A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>
            <a:off x="5547723" y="5359442"/>
            <a:ext cx="264236" cy="194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0DB25A0-A86D-4F10-98E6-D231E61B3B2C}"/>
              </a:ext>
            </a:extLst>
          </p:cNvPr>
          <p:cNvSpPr/>
          <p:nvPr/>
        </p:nvSpPr>
        <p:spPr>
          <a:xfrm>
            <a:off x="6798284" y="5228072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사용승인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EED105-C3A1-4D99-A84D-2CEC4ABBE99D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6550350" y="5360389"/>
            <a:ext cx="247934" cy="99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76FF5E-0239-4CF1-9CB2-BC5DE746BB9F}"/>
              </a:ext>
            </a:extLst>
          </p:cNvPr>
          <p:cNvSpPr/>
          <p:nvPr/>
        </p:nvSpPr>
        <p:spPr>
          <a:xfrm>
            <a:off x="3824059" y="5578276"/>
            <a:ext cx="1777843" cy="2197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Q : </a:t>
            </a:r>
            <a:r>
              <a:rPr lang="ko-KR" altLang="en-US" sz="800" dirty="0">
                <a:solidFill>
                  <a:schemeClr val="tx1"/>
                </a:solidFill>
              </a:rPr>
              <a:t>배포키의 인증키 생성 및 해제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FE8E6CF-FFE2-4534-A2C5-B1572E248C65}"/>
              </a:ext>
            </a:extLst>
          </p:cNvPr>
          <p:cNvSpPr/>
          <p:nvPr/>
        </p:nvSpPr>
        <p:spPr>
          <a:xfrm>
            <a:off x="3818073" y="4251247"/>
            <a:ext cx="1777843" cy="2197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Q : </a:t>
            </a:r>
            <a:r>
              <a:rPr lang="ko-KR" altLang="en-US" sz="800" dirty="0">
                <a:solidFill>
                  <a:schemeClr val="tx1"/>
                </a:solidFill>
              </a:rPr>
              <a:t>인증키 인증방식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2631891-6677-4890-9BC9-C5C82CC83176}"/>
              </a:ext>
            </a:extLst>
          </p:cNvPr>
          <p:cNvGrpSpPr/>
          <p:nvPr/>
        </p:nvGrpSpPr>
        <p:grpSpPr>
          <a:xfrm>
            <a:off x="6021031" y="6453726"/>
            <a:ext cx="920970" cy="300262"/>
            <a:chOff x="9928643" y="6100492"/>
            <a:chExt cx="920970" cy="30026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75E6F05-3A0F-4BC6-B01E-7D855E8DB0D6}"/>
                </a:ext>
              </a:extLst>
            </p:cNvPr>
            <p:cNvSpPr/>
            <p:nvPr/>
          </p:nvSpPr>
          <p:spPr>
            <a:xfrm>
              <a:off x="9928643" y="6100492"/>
              <a:ext cx="920970" cy="1389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이메일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6BA974A-5F3A-4A6E-94D4-0D6DBEDB76B0}"/>
                </a:ext>
              </a:extLst>
            </p:cNvPr>
            <p:cNvSpPr/>
            <p:nvPr/>
          </p:nvSpPr>
          <p:spPr>
            <a:xfrm>
              <a:off x="9928643" y="6261797"/>
              <a:ext cx="920970" cy="1389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사용자 입력 값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31BEE13-EE5A-44ED-8CA2-BA12A349D715}"/>
              </a:ext>
            </a:extLst>
          </p:cNvPr>
          <p:cNvGrpSpPr/>
          <p:nvPr/>
        </p:nvGrpSpPr>
        <p:grpSpPr>
          <a:xfrm>
            <a:off x="3966867" y="6453726"/>
            <a:ext cx="922362" cy="285971"/>
            <a:chOff x="6333662" y="5916662"/>
            <a:chExt cx="922362" cy="285971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76A94C5-F0E4-4A7E-A868-392B16C30828}"/>
                </a:ext>
              </a:extLst>
            </p:cNvPr>
            <p:cNvSpPr/>
            <p:nvPr/>
          </p:nvSpPr>
          <p:spPr>
            <a:xfrm>
              <a:off x="6335054" y="5916662"/>
              <a:ext cx="920970" cy="1389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SW </a:t>
              </a:r>
              <a:r>
                <a:rPr lang="ko-KR" altLang="en-US" sz="800" dirty="0">
                  <a:solidFill>
                    <a:schemeClr val="tx1"/>
                  </a:solidFill>
                </a:rPr>
                <a:t>내부 키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58782BD-D666-43A5-9D9F-8308806549ED}"/>
                </a:ext>
              </a:extLst>
            </p:cNvPr>
            <p:cNvSpPr/>
            <p:nvPr/>
          </p:nvSpPr>
          <p:spPr>
            <a:xfrm>
              <a:off x="6333662" y="6063676"/>
              <a:ext cx="920970" cy="1389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출시 설정 값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EC71369-EC5F-4C08-809D-F187B0690EBF}"/>
              </a:ext>
            </a:extLst>
          </p:cNvPr>
          <p:cNvGrpSpPr/>
          <p:nvPr/>
        </p:nvGrpSpPr>
        <p:grpSpPr>
          <a:xfrm>
            <a:off x="4991981" y="6455905"/>
            <a:ext cx="923634" cy="280768"/>
            <a:chOff x="8265247" y="6266908"/>
            <a:chExt cx="923634" cy="28076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2EDBF48-D232-44AB-A8BF-C5CF5131BA36}"/>
                </a:ext>
              </a:extLst>
            </p:cNvPr>
            <p:cNvSpPr/>
            <p:nvPr/>
          </p:nvSpPr>
          <p:spPr>
            <a:xfrm>
              <a:off x="8267911" y="6266908"/>
              <a:ext cx="920970" cy="1389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디바이스 </a:t>
              </a:r>
              <a:r>
                <a:rPr lang="en-US" altLang="ko-KR" sz="800" dirty="0">
                  <a:solidFill>
                    <a:schemeClr val="tx1"/>
                  </a:solidFill>
                </a:rPr>
                <a:t>MAC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CB90100-35BC-4155-A30C-78319D222F7A}"/>
                </a:ext>
              </a:extLst>
            </p:cNvPr>
            <p:cNvSpPr/>
            <p:nvPr/>
          </p:nvSpPr>
          <p:spPr>
            <a:xfrm>
              <a:off x="8265247" y="6408719"/>
              <a:ext cx="920970" cy="1389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사용 </a:t>
              </a:r>
              <a:r>
                <a:rPr lang="en-US" altLang="ko-KR" sz="600" dirty="0">
                  <a:solidFill>
                    <a:schemeClr val="tx1"/>
                  </a:solidFill>
                </a:rPr>
                <a:t>PC</a:t>
              </a:r>
              <a:r>
                <a:rPr lang="ko-KR" altLang="en-US" sz="600" dirty="0">
                  <a:solidFill>
                    <a:schemeClr val="tx1"/>
                  </a:solidFill>
                </a:rPr>
                <a:t> 추출 값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43FF7B7-2352-435E-8B5C-126D11CE0D2C}"/>
              </a:ext>
            </a:extLst>
          </p:cNvPr>
          <p:cNvGrpSpPr/>
          <p:nvPr/>
        </p:nvGrpSpPr>
        <p:grpSpPr>
          <a:xfrm>
            <a:off x="7074450" y="6456135"/>
            <a:ext cx="924450" cy="292920"/>
            <a:chOff x="6412923" y="6452181"/>
            <a:chExt cx="924450" cy="292920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9AE1712-F9BE-4585-B2C2-3E44A3C69E50}"/>
                </a:ext>
              </a:extLst>
            </p:cNvPr>
            <p:cNvSpPr/>
            <p:nvPr/>
          </p:nvSpPr>
          <p:spPr>
            <a:xfrm>
              <a:off x="6416403" y="6452181"/>
              <a:ext cx="920970" cy="1389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홍채분석기</a:t>
              </a:r>
              <a:r>
                <a:rPr lang="en-US" altLang="ko-KR" sz="800" dirty="0">
                  <a:solidFill>
                    <a:schemeClr val="tx1"/>
                  </a:solidFill>
                </a:rPr>
                <a:t>S/N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AEA6B3C-C768-4CCC-B1A3-E73D6B4368B5}"/>
                </a:ext>
              </a:extLst>
            </p:cNvPr>
            <p:cNvSpPr/>
            <p:nvPr/>
          </p:nvSpPr>
          <p:spPr>
            <a:xfrm>
              <a:off x="6412923" y="6606144"/>
              <a:ext cx="920970" cy="1389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출시 설정 값</a:t>
              </a:r>
            </a:p>
          </p:txBody>
        </p:sp>
      </p:grp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9E22B375-5A62-44D6-8087-0F7EC7D6C5FD}"/>
              </a:ext>
            </a:extLst>
          </p:cNvPr>
          <p:cNvCxnSpPr>
            <a:cxnSpLocks/>
            <a:stCxn id="105" idx="2"/>
            <a:endCxn id="96" idx="0"/>
          </p:cNvCxnSpPr>
          <p:nvPr/>
        </p:nvCxnSpPr>
        <p:spPr>
          <a:xfrm rot="5400000">
            <a:off x="5477930" y="6121875"/>
            <a:ext cx="311231" cy="35682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22963D5-4550-40B4-B613-02A80F89D64E}"/>
              </a:ext>
            </a:extLst>
          </p:cNvPr>
          <p:cNvCxnSpPr>
            <a:cxnSpLocks/>
            <a:stCxn id="105" idx="2"/>
            <a:endCxn id="93" idx="0"/>
          </p:cNvCxnSpPr>
          <p:nvPr/>
        </p:nvCxnSpPr>
        <p:spPr>
          <a:xfrm rot="5400000">
            <a:off x="4965826" y="5607593"/>
            <a:ext cx="309052" cy="138321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AAD6A3E3-9CFA-4EC4-A6F2-23B4BC877C6A}"/>
              </a:ext>
            </a:extLst>
          </p:cNvPr>
          <p:cNvCxnSpPr>
            <a:cxnSpLocks/>
            <a:stCxn id="105" idx="2"/>
            <a:endCxn id="90" idx="0"/>
          </p:cNvCxnSpPr>
          <p:nvPr/>
        </p:nvCxnSpPr>
        <p:spPr>
          <a:xfrm rot="16200000" flipH="1">
            <a:off x="5992211" y="5964421"/>
            <a:ext cx="309052" cy="66955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3A095F5C-E744-4658-AC5C-FE37B6D2FB8F}"/>
              </a:ext>
            </a:extLst>
          </p:cNvPr>
          <p:cNvCxnSpPr>
            <a:cxnSpLocks/>
            <a:stCxn id="105" idx="2"/>
            <a:endCxn id="99" idx="0"/>
          </p:cNvCxnSpPr>
          <p:nvPr/>
        </p:nvCxnSpPr>
        <p:spPr>
          <a:xfrm rot="16200000" flipH="1">
            <a:off x="6519457" y="5437176"/>
            <a:ext cx="311461" cy="172645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FC8A8F-5962-459E-B4FC-7EEA280B3B20}"/>
              </a:ext>
            </a:extLst>
          </p:cNvPr>
          <p:cNvSpPr/>
          <p:nvPr/>
        </p:nvSpPr>
        <p:spPr>
          <a:xfrm>
            <a:off x="5442763" y="5880041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연산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8BC5CAF-A4DB-458A-8134-2CE37A64DF82}"/>
              </a:ext>
            </a:extLst>
          </p:cNvPr>
          <p:cNvCxnSpPr>
            <a:cxnSpLocks/>
            <a:stCxn id="108" idx="3"/>
            <a:endCxn id="105" idx="1"/>
          </p:cNvCxnSpPr>
          <p:nvPr/>
        </p:nvCxnSpPr>
        <p:spPr>
          <a:xfrm>
            <a:off x="4545096" y="6009925"/>
            <a:ext cx="897667" cy="243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8B2BCBD-8EBA-465A-AE80-0D5C59A0A6CF}"/>
              </a:ext>
            </a:extLst>
          </p:cNvPr>
          <p:cNvSpPr/>
          <p:nvPr/>
        </p:nvSpPr>
        <p:spPr>
          <a:xfrm>
            <a:off x="7393588" y="5881410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키 세트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4CB874-FA6E-4CD0-A139-782DCE9B08D2}"/>
              </a:ext>
            </a:extLst>
          </p:cNvPr>
          <p:cNvSpPr/>
          <p:nvPr/>
        </p:nvSpPr>
        <p:spPr>
          <a:xfrm>
            <a:off x="3806705" y="5877608"/>
            <a:ext cx="738391" cy="26463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인증키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생성방법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B2224A4-2E9E-42E6-A909-E7F24090BB15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>
            <a:off x="6181154" y="6012358"/>
            <a:ext cx="1212434" cy="136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7EA8DAA-C21B-47FA-BCF4-300A9BD2E0B1}"/>
              </a:ext>
            </a:extLst>
          </p:cNvPr>
          <p:cNvSpPr/>
          <p:nvPr/>
        </p:nvSpPr>
        <p:spPr>
          <a:xfrm>
            <a:off x="9802065" y="4251247"/>
            <a:ext cx="1777843" cy="2197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Q : </a:t>
            </a:r>
            <a:r>
              <a:rPr lang="ko-KR" altLang="en-US" sz="800" dirty="0">
                <a:solidFill>
                  <a:schemeClr val="tx1"/>
                </a:solidFill>
              </a:rPr>
              <a:t>인증키 생성 공식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804745B-19EB-454E-A4CB-2FA69C69074F}"/>
              </a:ext>
            </a:extLst>
          </p:cNvPr>
          <p:cNvCxnSpPr>
            <a:cxnSpLocks/>
          </p:cNvCxnSpPr>
          <p:nvPr/>
        </p:nvCxnSpPr>
        <p:spPr>
          <a:xfrm>
            <a:off x="3778835" y="4280937"/>
            <a:ext cx="0" cy="25533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58E5DD7-F540-4300-B457-94F178DDE995}"/>
              </a:ext>
            </a:extLst>
          </p:cNvPr>
          <p:cNvCxnSpPr>
            <a:cxnSpLocks/>
          </p:cNvCxnSpPr>
          <p:nvPr/>
        </p:nvCxnSpPr>
        <p:spPr>
          <a:xfrm>
            <a:off x="9666787" y="4280937"/>
            <a:ext cx="0" cy="25533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1786B13-DA3F-4A8B-AE58-2D33C018FF02}"/>
              </a:ext>
            </a:extLst>
          </p:cNvPr>
          <p:cNvSpPr/>
          <p:nvPr/>
        </p:nvSpPr>
        <p:spPr>
          <a:xfrm>
            <a:off x="1039435" y="5487804"/>
            <a:ext cx="618666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이메일 전송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C151723-4360-4971-936D-98E87CC681E9}"/>
              </a:ext>
            </a:extLst>
          </p:cNvPr>
          <p:cNvSpPr/>
          <p:nvPr/>
        </p:nvSpPr>
        <p:spPr>
          <a:xfrm>
            <a:off x="1982600" y="5487804"/>
            <a:ext cx="643376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이메일 회신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38D9A7A-83B2-4F4B-80F3-AC9E441E4B3E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 flipV="1">
            <a:off x="2625976" y="5619792"/>
            <a:ext cx="291043" cy="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2D0876-A9CA-47C2-864C-8335A81FC2D4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658101" y="5620121"/>
            <a:ext cx="324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48F7606-E2D9-4F80-9778-9B6C65C325C7}"/>
              </a:ext>
            </a:extLst>
          </p:cNvPr>
          <p:cNvSpPr/>
          <p:nvPr/>
        </p:nvSpPr>
        <p:spPr>
          <a:xfrm>
            <a:off x="2917019" y="5487475"/>
            <a:ext cx="72771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승인코드 입력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B53263F-8DFB-4CE0-93D0-6C9BE734AA0E}"/>
              </a:ext>
            </a:extLst>
          </p:cNvPr>
          <p:cNvSpPr/>
          <p:nvPr/>
        </p:nvSpPr>
        <p:spPr>
          <a:xfrm>
            <a:off x="1982599" y="5918140"/>
            <a:ext cx="643376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모바일 전송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9A22186-9C0B-45F6-B649-EB4AC32F2E5E}"/>
              </a:ext>
            </a:extLst>
          </p:cNvPr>
          <p:cNvCxnSpPr>
            <a:cxnSpLocks/>
            <a:stCxn id="113" idx="3"/>
            <a:endCxn id="118" idx="1"/>
          </p:cNvCxnSpPr>
          <p:nvPr/>
        </p:nvCxnSpPr>
        <p:spPr>
          <a:xfrm>
            <a:off x="1658101" y="5620121"/>
            <a:ext cx="324498" cy="4303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1E3A13F-3708-4BBF-955F-6CA9E093382D}"/>
              </a:ext>
            </a:extLst>
          </p:cNvPr>
          <p:cNvSpPr/>
          <p:nvPr/>
        </p:nvSpPr>
        <p:spPr>
          <a:xfrm>
            <a:off x="2259669" y="6413673"/>
            <a:ext cx="606713" cy="2659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승인처리</a:t>
            </a: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5FF800D-0D53-4879-A530-4B2984B98C00}"/>
              </a:ext>
            </a:extLst>
          </p:cNvPr>
          <p:cNvCxnSpPr>
            <a:cxnSpLocks/>
            <a:stCxn id="118" idx="3"/>
            <a:endCxn id="117" idx="1"/>
          </p:cNvCxnSpPr>
          <p:nvPr/>
        </p:nvCxnSpPr>
        <p:spPr>
          <a:xfrm flipV="1">
            <a:off x="2625975" y="5619792"/>
            <a:ext cx="291044" cy="4306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A9EF34D-627A-4CFE-B343-A7633FF310E4}"/>
              </a:ext>
            </a:extLst>
          </p:cNvPr>
          <p:cNvSpPr/>
          <p:nvPr/>
        </p:nvSpPr>
        <p:spPr>
          <a:xfrm>
            <a:off x="111143" y="5065239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</a:t>
            </a:r>
            <a:r>
              <a:rPr lang="ko-KR" altLang="en-US" sz="1000" dirty="0">
                <a:solidFill>
                  <a:schemeClr val="tx1"/>
                </a:solidFill>
              </a:rPr>
              <a:t> 승인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D270B39-88C3-4B4E-B34C-1531EF5C9BFE}"/>
              </a:ext>
            </a:extLst>
          </p:cNvPr>
          <p:cNvSpPr/>
          <p:nvPr/>
        </p:nvSpPr>
        <p:spPr>
          <a:xfrm>
            <a:off x="111690" y="5487804"/>
            <a:ext cx="701913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암호정보생성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8ECA458-E2B6-4285-A1D0-114B38DC9D17}"/>
              </a:ext>
            </a:extLst>
          </p:cNvPr>
          <p:cNvCxnSpPr>
            <a:cxnSpLocks/>
            <a:stCxn id="124" idx="3"/>
            <a:endCxn id="113" idx="1"/>
          </p:cNvCxnSpPr>
          <p:nvPr/>
        </p:nvCxnSpPr>
        <p:spPr>
          <a:xfrm>
            <a:off x="813603" y="5620121"/>
            <a:ext cx="2258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3D2F9B7-40E1-45DB-86C8-182B4C638F28}"/>
              </a:ext>
            </a:extLst>
          </p:cNvPr>
          <p:cNvCxnSpPr>
            <a:cxnSpLocks/>
            <a:stCxn id="117" idx="2"/>
            <a:endCxn id="120" idx="3"/>
          </p:cNvCxnSpPr>
          <p:nvPr/>
        </p:nvCxnSpPr>
        <p:spPr>
          <a:xfrm rot="5400000">
            <a:off x="2676371" y="5942120"/>
            <a:ext cx="794517" cy="4144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5170BB-2938-4CBD-9B65-94CA18D5A364}"/>
              </a:ext>
            </a:extLst>
          </p:cNvPr>
          <p:cNvSpPr/>
          <p:nvPr/>
        </p:nvSpPr>
        <p:spPr>
          <a:xfrm>
            <a:off x="508458" y="2931936"/>
            <a:ext cx="2199416" cy="36978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4143D2ED-6D7F-4731-87E9-83C5F4D2A41D}"/>
              </a:ext>
            </a:extLst>
          </p:cNvPr>
          <p:cNvCxnSpPr>
            <a:cxnSpLocks/>
            <a:stCxn id="128" idx="3"/>
            <a:endCxn id="70" idx="2"/>
          </p:cNvCxnSpPr>
          <p:nvPr/>
        </p:nvCxnSpPr>
        <p:spPr>
          <a:xfrm flipV="1">
            <a:off x="5045785" y="4764873"/>
            <a:ext cx="159362" cy="211878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831FE830-778F-4E26-9AF8-CC8756B428EF}"/>
              </a:ext>
            </a:extLst>
          </p:cNvPr>
          <p:cNvCxnSpPr>
            <a:cxnSpLocks/>
            <a:stCxn id="67" idx="2"/>
            <a:endCxn id="128" idx="1"/>
          </p:cNvCxnSpPr>
          <p:nvPr/>
        </p:nvCxnSpPr>
        <p:spPr>
          <a:xfrm rot="16200000" flipH="1">
            <a:off x="4242298" y="4728218"/>
            <a:ext cx="208756" cy="288310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14B112F-A61B-485E-A0EB-34BD3523FA08}"/>
              </a:ext>
            </a:extLst>
          </p:cNvPr>
          <p:cNvSpPr/>
          <p:nvPr/>
        </p:nvSpPr>
        <p:spPr>
          <a:xfrm>
            <a:off x="4490831" y="4917351"/>
            <a:ext cx="554954" cy="118799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인증키값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7A2FBB-9D3D-4789-B5A8-7E3CFB5DE82E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</a:rPr>
              <a:t>피검자등록</a:t>
            </a:r>
            <a:r>
              <a:rPr lang="ko-KR" altLang="en-US" sz="4000" dirty="0">
                <a:solidFill>
                  <a:schemeClr val="tx1"/>
                </a:solidFill>
              </a:rPr>
              <a:t> </a:t>
            </a:r>
            <a:r>
              <a:rPr lang="en-US" altLang="ko-KR" sz="4000" dirty="0">
                <a:solidFill>
                  <a:schemeClr val="tx1"/>
                </a:solidFill>
              </a:rPr>
              <a:t>- </a:t>
            </a:r>
            <a:r>
              <a:rPr lang="en-US" altLang="ko-KR" sz="2000" dirty="0">
                <a:solidFill>
                  <a:schemeClr val="tx1"/>
                </a:solidFill>
              </a:rPr>
              <a:t>RGMABS20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6A6444-551C-4A8E-90EA-1ACB6FA4BE39}"/>
              </a:ext>
            </a:extLst>
          </p:cNvPr>
          <p:cNvSpPr/>
          <p:nvPr/>
        </p:nvSpPr>
        <p:spPr>
          <a:xfrm>
            <a:off x="2394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C8E6AC-3F50-49DB-AADC-9C5F5952EBBB}"/>
              </a:ext>
            </a:extLst>
          </p:cNvPr>
          <p:cNvSpPr/>
          <p:nvPr/>
        </p:nvSpPr>
        <p:spPr>
          <a:xfrm>
            <a:off x="287206" y="1454775"/>
            <a:ext cx="1287094" cy="1438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정보이용동의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tbAgreementInfo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97C192-7160-4974-89A0-3FCF435A2B05}"/>
              </a:ext>
            </a:extLst>
          </p:cNvPr>
          <p:cNvSpPr/>
          <p:nvPr/>
        </p:nvSpPr>
        <p:spPr>
          <a:xfrm>
            <a:off x="1622096" y="1454774"/>
            <a:ext cx="1287094" cy="1438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불법사용금지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tbSecurityPledge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3260A1-304A-4CB4-A65A-A22CAD44C8FC}"/>
              </a:ext>
            </a:extLst>
          </p:cNvPr>
          <p:cNvSpPr/>
          <p:nvPr/>
        </p:nvSpPr>
        <p:spPr>
          <a:xfrm>
            <a:off x="3145852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F0B545-C3DF-40A5-B4E9-6210490356B9}"/>
              </a:ext>
            </a:extLst>
          </p:cNvPr>
          <p:cNvSpPr/>
          <p:nvPr/>
        </p:nvSpPr>
        <p:spPr>
          <a:xfrm>
            <a:off x="3384714" y="1552881"/>
            <a:ext cx="2217188" cy="1178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 </a:t>
            </a:r>
            <a:r>
              <a:rPr lang="en-US" altLang="ko-KR" sz="1000" dirty="0" err="1">
                <a:solidFill>
                  <a:schemeClr val="tx1"/>
                </a:solidFill>
              </a:rPr>
              <a:t>tbPatientEmail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모바일 </a:t>
            </a:r>
            <a:r>
              <a:rPr lang="en-US" altLang="ko-KR" sz="1000" dirty="0" err="1">
                <a:solidFill>
                  <a:schemeClr val="tx1"/>
                </a:solidFill>
              </a:rPr>
              <a:t>tbPatientMobile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</a:t>
            </a:r>
            <a:r>
              <a:rPr lang="en-US" altLang="ko-KR" sz="1000" dirty="0" err="1">
                <a:solidFill>
                  <a:schemeClr val="tx1"/>
                </a:solidFill>
              </a:rPr>
              <a:t>tbPatientName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나이 </a:t>
            </a:r>
            <a:r>
              <a:rPr lang="en-US" altLang="ko-KR" sz="1000" dirty="0" err="1">
                <a:solidFill>
                  <a:schemeClr val="tx1"/>
                </a:solidFill>
              </a:rPr>
              <a:t>tbPatientAge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성별 </a:t>
            </a:r>
            <a:r>
              <a:rPr lang="en-US" altLang="ko-KR" sz="1000" dirty="0" err="1">
                <a:solidFill>
                  <a:schemeClr val="tx1"/>
                </a:solidFill>
              </a:rPr>
              <a:t>tbPatientSexual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AFAEC6-53D7-4902-9457-81956A580665}"/>
              </a:ext>
            </a:extLst>
          </p:cNvPr>
          <p:cNvSpPr/>
          <p:nvPr/>
        </p:nvSpPr>
        <p:spPr>
          <a:xfrm>
            <a:off x="9095493" y="1300808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819BC9-71F1-49C2-B7E3-D376AE0488EE}"/>
              </a:ext>
            </a:extLst>
          </p:cNvPr>
          <p:cNvSpPr/>
          <p:nvPr/>
        </p:nvSpPr>
        <p:spPr>
          <a:xfrm>
            <a:off x="3814917" y="2902727"/>
            <a:ext cx="1356782" cy="3785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btnRegistPatient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2590BC-E040-4E59-B22D-C6A7936F436D}"/>
              </a:ext>
            </a:extLst>
          </p:cNvPr>
          <p:cNvSpPr/>
          <p:nvPr/>
        </p:nvSpPr>
        <p:spPr>
          <a:xfrm>
            <a:off x="9365608" y="1552882"/>
            <a:ext cx="2217188" cy="205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등록이 완료되었습니다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7E48C4-37FD-4073-9401-F2806EB03F65}"/>
              </a:ext>
            </a:extLst>
          </p:cNvPr>
          <p:cNvSpPr/>
          <p:nvPr/>
        </p:nvSpPr>
        <p:spPr>
          <a:xfrm>
            <a:off x="9365608" y="1817520"/>
            <a:ext cx="2217188" cy="101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개인정보동의에 대한 확인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558A9-C415-4973-AA64-5BC0A6CAF63B}"/>
              </a:ext>
            </a:extLst>
          </p:cNvPr>
          <p:cNvSpPr/>
          <p:nvPr/>
        </p:nvSpPr>
        <p:spPr>
          <a:xfrm>
            <a:off x="10105006" y="2959673"/>
            <a:ext cx="738391" cy="2646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087AA8-EB8F-4CF9-91CC-4C68C2D48846}"/>
              </a:ext>
            </a:extLst>
          </p:cNvPr>
          <p:cNvSpPr/>
          <p:nvPr/>
        </p:nvSpPr>
        <p:spPr>
          <a:xfrm>
            <a:off x="3145852" y="3440921"/>
            <a:ext cx="2757419" cy="98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필요한 최소한의 정보는 무엇인가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- </a:t>
            </a:r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모바일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전화번호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- </a:t>
            </a: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- </a:t>
            </a:r>
            <a:r>
              <a:rPr lang="ko-KR" altLang="en-US" sz="800" dirty="0">
                <a:solidFill>
                  <a:schemeClr val="tx1"/>
                </a:solidFill>
              </a:rPr>
              <a:t>성별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- </a:t>
            </a:r>
            <a:r>
              <a:rPr lang="ko-KR" altLang="en-US" sz="80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3CFD6-E823-4003-B374-150263CE266D}"/>
              </a:ext>
            </a:extLst>
          </p:cNvPr>
          <p:cNvSpPr/>
          <p:nvPr/>
        </p:nvSpPr>
        <p:spPr>
          <a:xfrm>
            <a:off x="23099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RGMABS21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CEE11E-952E-4ECE-9E5E-0DED958BB4AD}"/>
              </a:ext>
            </a:extLst>
          </p:cNvPr>
          <p:cNvSpPr/>
          <p:nvPr/>
        </p:nvSpPr>
        <p:spPr>
          <a:xfrm>
            <a:off x="239409" y="3434983"/>
            <a:ext cx="2757419" cy="98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정보이용동의 관련 문서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불법사용 금지에 대한 조항은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동의함 체크하면 바로 이동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클릭을 여러 번 하면 사용성이 떨어지니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case2) </a:t>
            </a:r>
            <a:r>
              <a:rPr lang="ko-KR" altLang="en-US" sz="800" dirty="0">
                <a:solidFill>
                  <a:schemeClr val="tx1"/>
                </a:solidFill>
              </a:rPr>
              <a:t>내용을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스크롤하여 최하단으로 가면 넘어가는 방법은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FF1FFA-1A4D-4A41-AE39-F95251A2B334}"/>
              </a:ext>
            </a:extLst>
          </p:cNvPr>
          <p:cNvSpPr/>
          <p:nvPr/>
        </p:nvSpPr>
        <p:spPr>
          <a:xfrm>
            <a:off x="9091778" y="3440921"/>
            <a:ext cx="2757419" cy="9826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중요한 문구와 확인 받아야 할 내용 한번에 다 보이게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이 부분을 캡처하여 나중에 법적 증빙자료 가능 하도록 할 수 있는 방법 강구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BB82E7-87BC-458B-8E03-0E30760D12A4}"/>
              </a:ext>
            </a:extLst>
          </p:cNvPr>
          <p:cNvSpPr/>
          <p:nvPr/>
        </p:nvSpPr>
        <p:spPr>
          <a:xfrm>
            <a:off x="314497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RGMABS22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690CBB-C439-4C0B-9953-BD46091FDF32}"/>
              </a:ext>
            </a:extLst>
          </p:cNvPr>
          <p:cNvSpPr/>
          <p:nvPr/>
        </p:nvSpPr>
        <p:spPr>
          <a:xfrm>
            <a:off x="9069367" y="1090233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RGMABS24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9889CA-62C5-4DA1-A9FA-4A1700A63CE9}"/>
              </a:ext>
            </a:extLst>
          </p:cNvPr>
          <p:cNvSpPr/>
          <p:nvPr/>
        </p:nvSpPr>
        <p:spPr>
          <a:xfrm>
            <a:off x="399799" y="2994520"/>
            <a:ext cx="2396795" cy="286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위 사항을 다 읽었으며 이에 동의함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chkAgreement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B565CB-7CB6-416C-844F-5049E2052A88}"/>
              </a:ext>
            </a:extLst>
          </p:cNvPr>
          <p:cNvSpPr txBox="1"/>
          <p:nvPr/>
        </p:nvSpPr>
        <p:spPr>
          <a:xfrm>
            <a:off x="2574668" y="2987162"/>
            <a:ext cx="221926" cy="21339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☐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E23A54-8E0C-44E6-A4D4-C88660CF8D2F}"/>
              </a:ext>
            </a:extLst>
          </p:cNvPr>
          <p:cNvSpPr/>
          <p:nvPr/>
        </p:nvSpPr>
        <p:spPr>
          <a:xfrm>
            <a:off x="176624" y="4594902"/>
            <a:ext cx="871879" cy="2646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피검인 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FE051A-56ED-4E39-AF30-B5A26BBEEE22}"/>
              </a:ext>
            </a:extLst>
          </p:cNvPr>
          <p:cNvSpPr/>
          <p:nvPr/>
        </p:nvSpPr>
        <p:spPr>
          <a:xfrm>
            <a:off x="176623" y="4895389"/>
            <a:ext cx="738394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정보이용동의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1975EC-5496-4E0A-98E6-1784CCDB749B}"/>
              </a:ext>
            </a:extLst>
          </p:cNvPr>
          <p:cNvSpPr/>
          <p:nvPr/>
        </p:nvSpPr>
        <p:spPr>
          <a:xfrm>
            <a:off x="1116972" y="4895389"/>
            <a:ext cx="738392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6F0363-6C82-4654-BB28-A9AB782DA3D1}"/>
              </a:ext>
            </a:extLst>
          </p:cNvPr>
          <p:cNvSpPr/>
          <p:nvPr/>
        </p:nvSpPr>
        <p:spPr>
          <a:xfrm>
            <a:off x="2021933" y="4895389"/>
            <a:ext cx="743222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47CD80-2809-4603-9669-4B276DE7626E}"/>
              </a:ext>
            </a:extLst>
          </p:cNvPr>
          <p:cNvSpPr/>
          <p:nvPr/>
        </p:nvSpPr>
        <p:spPr>
          <a:xfrm>
            <a:off x="2962280" y="4895389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완료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71B5D59-5B09-4206-842D-C608964FB4F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765155" y="5027706"/>
            <a:ext cx="1971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AFF496B-02E2-46D3-A9B7-57EC3EDECBD0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915017" y="5027706"/>
            <a:ext cx="2019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345F52D-7DEB-4373-8FAA-11CAB48F6DA9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855364" y="5027706"/>
            <a:ext cx="1665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ED722B-B570-445D-A89B-4C5EFD740415}"/>
              </a:ext>
            </a:extLst>
          </p:cNvPr>
          <p:cNvSpPr/>
          <p:nvPr/>
        </p:nvSpPr>
        <p:spPr>
          <a:xfrm>
            <a:off x="6090369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1B4C7B-6725-40B2-A553-A95801858148}"/>
              </a:ext>
            </a:extLst>
          </p:cNvPr>
          <p:cNvSpPr/>
          <p:nvPr/>
        </p:nvSpPr>
        <p:spPr>
          <a:xfrm>
            <a:off x="6086654" y="3447596"/>
            <a:ext cx="2757419" cy="970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저장 절차의 진행표시를 </a:t>
            </a:r>
            <a:r>
              <a:rPr lang="ko-KR" altLang="en-US" sz="800" dirty="0" err="1">
                <a:solidFill>
                  <a:schemeClr val="tx1"/>
                </a:solidFill>
              </a:rPr>
              <a:t>할것인가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C1631D-022D-4CAF-8CB7-800F59D2BFBF}"/>
              </a:ext>
            </a:extLst>
          </p:cNvPr>
          <p:cNvSpPr/>
          <p:nvPr/>
        </p:nvSpPr>
        <p:spPr>
          <a:xfrm>
            <a:off x="6064243" y="1096908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RGMABS23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87C300-309B-49F1-B353-E2DCE1ADDE08}"/>
              </a:ext>
            </a:extLst>
          </p:cNvPr>
          <p:cNvSpPr/>
          <p:nvPr/>
        </p:nvSpPr>
        <p:spPr>
          <a:xfrm>
            <a:off x="6348854" y="2168260"/>
            <a:ext cx="2227068" cy="2059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진 행 표 시</a:t>
            </a:r>
          </a:p>
        </p:txBody>
      </p:sp>
    </p:spTree>
    <p:extLst>
      <p:ext uri="{BB962C8B-B14F-4D97-AF65-F5344CB8AC3E}">
        <p14:creationId xmlns:p14="http://schemas.microsoft.com/office/powerpoint/2010/main" val="144547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54B99-1640-4C34-99BC-217B6AF415F7}"/>
              </a:ext>
            </a:extLst>
          </p:cNvPr>
          <p:cNvSpPr/>
          <p:nvPr/>
        </p:nvSpPr>
        <p:spPr>
          <a:xfrm>
            <a:off x="239409" y="5297655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 과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DB2E2-86FA-4A86-8F3E-2F61F069D5C4}"/>
              </a:ext>
            </a:extLst>
          </p:cNvPr>
          <p:cNvSpPr/>
          <p:nvPr/>
        </p:nvSpPr>
        <p:spPr>
          <a:xfrm>
            <a:off x="239409" y="5798181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 입력 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836836-459C-4710-835D-461A9BD90D3F}"/>
              </a:ext>
            </a:extLst>
          </p:cNvPr>
          <p:cNvSpPr/>
          <p:nvPr/>
        </p:nvSpPr>
        <p:spPr>
          <a:xfrm>
            <a:off x="1179756" y="5798181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 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426C4-4A49-469B-884B-352A330B6A81}"/>
              </a:ext>
            </a:extLst>
          </p:cNvPr>
          <p:cNvSpPr/>
          <p:nvPr/>
        </p:nvSpPr>
        <p:spPr>
          <a:xfrm>
            <a:off x="2127529" y="5798181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 뷰어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B65129-E4C4-49D0-BA3E-ECE170B836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977800" y="5930498"/>
            <a:ext cx="201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947D49-9E9A-4B96-883C-258ECC618E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18147" y="5930498"/>
            <a:ext cx="2093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39AEF4-F616-4C85-B779-254A6F99918C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검색</a:t>
            </a:r>
            <a:r>
              <a:rPr lang="ko-KR" altLang="en-US" sz="4000" dirty="0">
                <a:solidFill>
                  <a:schemeClr val="tx1"/>
                </a:solidFill>
              </a:rPr>
              <a:t> </a:t>
            </a:r>
            <a:r>
              <a:rPr lang="en-US" altLang="ko-KR" sz="4000" dirty="0">
                <a:solidFill>
                  <a:schemeClr val="tx1"/>
                </a:solidFill>
              </a:rPr>
              <a:t>- </a:t>
            </a:r>
            <a:r>
              <a:rPr lang="en-US" altLang="ko-KR" sz="2000" dirty="0">
                <a:solidFill>
                  <a:schemeClr val="tx1"/>
                </a:solidFill>
              </a:rPr>
              <a:t>FLMABS20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AB9F95-81C6-40A9-80BA-CEB5D97C1FAE}"/>
              </a:ext>
            </a:extLst>
          </p:cNvPr>
          <p:cNvSpPr/>
          <p:nvPr/>
        </p:nvSpPr>
        <p:spPr>
          <a:xfrm>
            <a:off x="2394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79F8C6-7F81-4198-8172-3068AA1CE910}"/>
              </a:ext>
            </a:extLst>
          </p:cNvPr>
          <p:cNvSpPr/>
          <p:nvPr/>
        </p:nvSpPr>
        <p:spPr>
          <a:xfrm>
            <a:off x="287205" y="1683076"/>
            <a:ext cx="2625399" cy="1497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 표시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lvSearchResult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3A3801-F106-48E5-9A9C-910B74EF301E}"/>
              </a:ext>
            </a:extLst>
          </p:cNvPr>
          <p:cNvSpPr/>
          <p:nvPr/>
        </p:nvSpPr>
        <p:spPr>
          <a:xfrm>
            <a:off x="23099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FLMABS2</a:t>
            </a:r>
            <a:r>
              <a:rPr lang="en-US" altLang="ko-KR" sz="800" dirty="0">
                <a:solidFill>
                  <a:srgbClr val="0000FF"/>
                </a:solidFill>
              </a:rPr>
              <a:t>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8F9970-5916-45A9-9169-5A684F15EDF5}"/>
              </a:ext>
            </a:extLst>
          </p:cNvPr>
          <p:cNvSpPr/>
          <p:nvPr/>
        </p:nvSpPr>
        <p:spPr>
          <a:xfrm>
            <a:off x="239409" y="3434983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테이블 구성에 따른 검색어 가능여부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검색 결과에 대한 링크 생성 여부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</a:rPr>
              <a:t>결과지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</a:rPr>
              <a:t>피검자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rgbClr val="FF0000"/>
                </a:solidFill>
              </a:rPr>
              <a:t>DB </a:t>
            </a:r>
            <a:r>
              <a:rPr lang="ko-KR" altLang="en-US" sz="800" dirty="0">
                <a:solidFill>
                  <a:srgbClr val="FF0000"/>
                </a:solidFill>
              </a:rPr>
              <a:t>아이템에 따라 검색 결과 도출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181BC6-C5F1-4B06-8A52-FA0FE1D366F0}"/>
              </a:ext>
            </a:extLst>
          </p:cNvPr>
          <p:cNvSpPr/>
          <p:nvPr/>
        </p:nvSpPr>
        <p:spPr>
          <a:xfrm>
            <a:off x="874699" y="1366694"/>
            <a:ext cx="1460381" cy="2612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검색어 입력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tbSearchWords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54D2C-F65D-487F-B957-A1D6B6339E19}"/>
              </a:ext>
            </a:extLst>
          </p:cNvPr>
          <p:cNvSpPr/>
          <p:nvPr/>
        </p:nvSpPr>
        <p:spPr>
          <a:xfrm>
            <a:off x="2402802" y="1376143"/>
            <a:ext cx="509803" cy="2612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 색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btnSearchAll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489929-6623-4985-A608-FC3FF3879C03}"/>
              </a:ext>
            </a:extLst>
          </p:cNvPr>
          <p:cNvSpPr/>
          <p:nvPr/>
        </p:nvSpPr>
        <p:spPr>
          <a:xfrm>
            <a:off x="287206" y="1366694"/>
            <a:ext cx="600604" cy="20594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통합검색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F06ED2-CE40-46C9-9EA3-796DB370CB5B}"/>
              </a:ext>
            </a:extLst>
          </p:cNvPr>
          <p:cNvSpPr/>
          <p:nvPr/>
        </p:nvSpPr>
        <p:spPr>
          <a:xfrm>
            <a:off x="3509566" y="1447746"/>
            <a:ext cx="1566430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이미지 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FEF3AB-BAC9-44C5-923E-D03AC1EA56AC}"/>
              </a:ext>
            </a:extLst>
          </p:cNvPr>
          <p:cNvSpPr/>
          <p:nvPr/>
        </p:nvSpPr>
        <p:spPr>
          <a:xfrm>
            <a:off x="3509566" y="1905199"/>
            <a:ext cx="1566430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환자정보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A3BFAB-7A58-47D4-96CD-6BA269AAC268}"/>
              </a:ext>
            </a:extLst>
          </p:cNvPr>
          <p:cNvSpPr/>
          <p:nvPr/>
        </p:nvSpPr>
        <p:spPr>
          <a:xfrm>
            <a:off x="3509566" y="2362652"/>
            <a:ext cx="1566430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76987E-1138-4BC0-A4CC-4B864E47D7DB}"/>
              </a:ext>
            </a:extLst>
          </p:cNvPr>
          <p:cNvSpPr/>
          <p:nvPr/>
        </p:nvSpPr>
        <p:spPr>
          <a:xfrm>
            <a:off x="3509566" y="2820105"/>
            <a:ext cx="1566430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dateTime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101F35C-3C09-4717-BF97-0BE81123F282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2996829" y="1627956"/>
            <a:ext cx="512737" cy="69278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97D7D71-05F2-4D89-8E17-288DE2283E51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2996829" y="2085409"/>
            <a:ext cx="512737" cy="23533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0B02511-4145-43D1-9EE5-4BF236633340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2996829" y="2320739"/>
            <a:ext cx="512737" cy="22212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36C03BC-E608-4A89-9DE4-EB4734F0A4C7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2996829" y="2320739"/>
            <a:ext cx="512737" cy="67957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9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ABAACC-ACAC-4E66-873C-0E9CEBCBA5CB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저장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– FLMABS10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7D024-C496-42CF-8BE8-B7CF13644F7D}"/>
              </a:ext>
            </a:extLst>
          </p:cNvPr>
          <p:cNvSpPr/>
          <p:nvPr/>
        </p:nvSpPr>
        <p:spPr>
          <a:xfrm>
            <a:off x="31331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FF0BE4-0291-4791-8A82-366C01724B0C}"/>
              </a:ext>
            </a:extLst>
          </p:cNvPr>
          <p:cNvSpPr/>
          <p:nvPr/>
        </p:nvSpPr>
        <p:spPr>
          <a:xfrm>
            <a:off x="3129395" y="3447596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저장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파일 종류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PNG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PDF</a:t>
            </a: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E8FA86-41FB-4420-A8B4-74DF61C673F9}"/>
              </a:ext>
            </a:extLst>
          </p:cNvPr>
          <p:cNvSpPr/>
          <p:nvPr/>
        </p:nvSpPr>
        <p:spPr>
          <a:xfrm>
            <a:off x="3106984" y="1096908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FLMABS12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0B4045-91F1-4B81-A106-61212D6957AD}"/>
              </a:ext>
            </a:extLst>
          </p:cNvPr>
          <p:cNvSpPr/>
          <p:nvPr/>
        </p:nvSpPr>
        <p:spPr>
          <a:xfrm>
            <a:off x="3391595" y="2168260"/>
            <a:ext cx="2227068" cy="2059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진 행 표 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ED7A42-7E37-4A6D-A3B3-02695B79EB83}"/>
              </a:ext>
            </a:extLst>
          </p:cNvPr>
          <p:cNvSpPr/>
          <p:nvPr/>
        </p:nvSpPr>
        <p:spPr>
          <a:xfrm>
            <a:off x="609600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C49BA-6924-4784-8843-2E2FBEDBD489}"/>
              </a:ext>
            </a:extLst>
          </p:cNvPr>
          <p:cNvSpPr/>
          <p:nvPr/>
        </p:nvSpPr>
        <p:spPr>
          <a:xfrm>
            <a:off x="6092285" y="3447596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Default : </a:t>
            </a:r>
            <a:r>
              <a:rPr lang="ko-KR" altLang="en-US" sz="800" dirty="0">
                <a:solidFill>
                  <a:schemeClr val="tx1"/>
                </a:solidFill>
              </a:rPr>
              <a:t>프로그램 내부 </a:t>
            </a:r>
            <a:r>
              <a:rPr lang="en-US" altLang="ko-KR" sz="800" dirty="0">
                <a:solidFill>
                  <a:schemeClr val="tx1"/>
                </a:solidFill>
              </a:rPr>
              <a:t>or </a:t>
            </a:r>
            <a:r>
              <a:rPr lang="ko-KR" altLang="en-US" sz="800" dirty="0">
                <a:solidFill>
                  <a:schemeClr val="tx1"/>
                </a:solidFill>
              </a:rPr>
              <a:t>개인문서에 폴더생성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972297-9C96-411E-BEDD-84876C204F54}"/>
              </a:ext>
            </a:extLst>
          </p:cNvPr>
          <p:cNvSpPr/>
          <p:nvPr/>
        </p:nvSpPr>
        <p:spPr>
          <a:xfrm>
            <a:off x="6069874" y="1096908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FLMABS13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4DD90C-7760-4DD1-9F3E-9363294AD40E}"/>
              </a:ext>
            </a:extLst>
          </p:cNvPr>
          <p:cNvSpPr/>
          <p:nvPr/>
        </p:nvSpPr>
        <p:spPr>
          <a:xfrm>
            <a:off x="6354485" y="1501751"/>
            <a:ext cx="2227068" cy="16206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저장위치 및 파일명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699198-EC03-4175-A1A0-88848242D740}"/>
              </a:ext>
            </a:extLst>
          </p:cNvPr>
          <p:cNvSpPr/>
          <p:nvPr/>
        </p:nvSpPr>
        <p:spPr>
          <a:xfrm>
            <a:off x="222180" y="1300808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176C28-99A0-4920-B53D-8ABE9B4D6AE4}"/>
              </a:ext>
            </a:extLst>
          </p:cNvPr>
          <p:cNvSpPr/>
          <p:nvPr/>
        </p:nvSpPr>
        <p:spPr>
          <a:xfrm>
            <a:off x="288189" y="1419536"/>
            <a:ext cx="2625399" cy="1497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미리보기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pbOutputView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885264-1CCE-4708-9B3B-D6A3AF15AAD9}"/>
              </a:ext>
            </a:extLst>
          </p:cNvPr>
          <p:cNvSpPr/>
          <p:nvPr/>
        </p:nvSpPr>
        <p:spPr>
          <a:xfrm>
            <a:off x="222180" y="1096908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FLMABS11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1A3D2B-7FB8-4F4D-9804-DA79AADC52BB}"/>
              </a:ext>
            </a:extLst>
          </p:cNvPr>
          <p:cNvSpPr/>
          <p:nvPr/>
        </p:nvSpPr>
        <p:spPr>
          <a:xfrm>
            <a:off x="1949824" y="2944730"/>
            <a:ext cx="894408" cy="3825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 력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btnPrintOut</a:t>
            </a:r>
            <a:endParaRPr lang="ko-KR" altLang="en-US" sz="1000" dirty="0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369E68BB-EC10-4318-B52A-F2BCC77CB235}"/>
              </a:ext>
            </a:extLst>
          </p:cNvPr>
          <p:cNvSpPr/>
          <p:nvPr/>
        </p:nvSpPr>
        <p:spPr>
          <a:xfrm>
            <a:off x="322227" y="3104906"/>
            <a:ext cx="137634" cy="12909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3159689E-78AB-4078-95E8-82D17460E623}"/>
              </a:ext>
            </a:extLst>
          </p:cNvPr>
          <p:cNvSpPr/>
          <p:nvPr/>
        </p:nvSpPr>
        <p:spPr>
          <a:xfrm>
            <a:off x="813123" y="3099866"/>
            <a:ext cx="137634" cy="12909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E414EB-1861-4A6B-B931-4925FC5625D8}"/>
              </a:ext>
            </a:extLst>
          </p:cNvPr>
          <p:cNvSpPr/>
          <p:nvPr/>
        </p:nvSpPr>
        <p:spPr>
          <a:xfrm>
            <a:off x="455457" y="3071342"/>
            <a:ext cx="330200" cy="2101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800" dirty="0">
                <a:solidFill>
                  <a:schemeClr val="tx1"/>
                </a:solidFill>
              </a:rPr>
              <a:t>PNG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D7C055-D54A-4359-868B-67CD92FF1683}"/>
              </a:ext>
            </a:extLst>
          </p:cNvPr>
          <p:cNvSpPr/>
          <p:nvPr/>
        </p:nvSpPr>
        <p:spPr>
          <a:xfrm>
            <a:off x="1002540" y="3071342"/>
            <a:ext cx="330200" cy="2101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800" dirty="0">
                <a:solidFill>
                  <a:schemeClr val="tx1"/>
                </a:solidFill>
              </a:rPr>
              <a:t>PDF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87C3C1-159E-4E3C-96F0-BD3D3DFFCB5E}"/>
              </a:ext>
            </a:extLst>
          </p:cNvPr>
          <p:cNvSpPr/>
          <p:nvPr/>
        </p:nvSpPr>
        <p:spPr>
          <a:xfrm>
            <a:off x="1484257" y="3067716"/>
            <a:ext cx="330200" cy="2101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800" dirty="0">
                <a:solidFill>
                  <a:schemeClr val="tx1"/>
                </a:solidFill>
              </a:rPr>
              <a:t>DOC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965C5B65-3B93-4AC7-A071-C0453E616D91}"/>
              </a:ext>
            </a:extLst>
          </p:cNvPr>
          <p:cNvSpPr/>
          <p:nvPr/>
        </p:nvSpPr>
        <p:spPr>
          <a:xfrm>
            <a:off x="1338106" y="3099866"/>
            <a:ext cx="137634" cy="12909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D1B1B7-B58E-4B77-A7A9-C7EFB9ED943F}"/>
              </a:ext>
            </a:extLst>
          </p:cNvPr>
          <p:cNvSpPr/>
          <p:nvPr/>
        </p:nvSpPr>
        <p:spPr>
          <a:xfrm>
            <a:off x="218465" y="3447596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en-US" altLang="ko-KR" sz="800" dirty="0" err="1">
                <a:solidFill>
                  <a:schemeClr val="tx1"/>
                </a:solidFill>
              </a:rPr>
              <a:t>rbtPng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 err="1">
                <a:solidFill>
                  <a:schemeClr val="tx1"/>
                </a:solidFill>
              </a:rPr>
              <a:t>rbPdf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 err="1">
                <a:solidFill>
                  <a:schemeClr val="tx1"/>
                </a:solidFill>
              </a:rPr>
              <a:t>rbDoc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4F18A3-529C-41C6-96DA-48420FD9BD70}"/>
              </a:ext>
            </a:extLst>
          </p:cNvPr>
          <p:cNvSpPr/>
          <p:nvPr/>
        </p:nvSpPr>
        <p:spPr>
          <a:xfrm>
            <a:off x="9063589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3783A2-2EDC-49FC-831D-B510A7653A0F}"/>
              </a:ext>
            </a:extLst>
          </p:cNvPr>
          <p:cNvSpPr/>
          <p:nvPr/>
        </p:nvSpPr>
        <p:spPr>
          <a:xfrm>
            <a:off x="9111384" y="1683076"/>
            <a:ext cx="2625399" cy="1497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 표시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320CCA-0C72-439F-9A92-9C3A54923BE3}"/>
              </a:ext>
            </a:extLst>
          </p:cNvPr>
          <p:cNvSpPr/>
          <p:nvPr/>
        </p:nvSpPr>
        <p:spPr>
          <a:xfrm>
            <a:off x="9055175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FLMABS14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BAD3D8-DE3B-4581-8F5D-C9C58BA5F3D4}"/>
              </a:ext>
            </a:extLst>
          </p:cNvPr>
          <p:cNvSpPr/>
          <p:nvPr/>
        </p:nvSpPr>
        <p:spPr>
          <a:xfrm>
            <a:off x="9063588" y="3434983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테이블 구성에 따른 검색어 가능여부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검색 결과에 대한 링크 생성 여부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</a:rPr>
              <a:t>결과지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</a:rPr>
              <a:t>피검자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rgbClr val="FF0000"/>
                </a:solidFill>
              </a:rPr>
              <a:t>DB </a:t>
            </a:r>
            <a:r>
              <a:rPr lang="ko-KR" altLang="en-US" sz="800" dirty="0">
                <a:solidFill>
                  <a:srgbClr val="FF0000"/>
                </a:solidFill>
              </a:rPr>
              <a:t>아이템에 따라 검색 결과 도출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097C9F-D67C-439B-9246-5F015AD96083}"/>
              </a:ext>
            </a:extLst>
          </p:cNvPr>
          <p:cNvSpPr/>
          <p:nvPr/>
        </p:nvSpPr>
        <p:spPr>
          <a:xfrm>
            <a:off x="9698878" y="1366694"/>
            <a:ext cx="1460381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검색어 입력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03D449-13EA-4B66-9358-9BC71E804FCE}"/>
              </a:ext>
            </a:extLst>
          </p:cNvPr>
          <p:cNvSpPr/>
          <p:nvPr/>
        </p:nvSpPr>
        <p:spPr>
          <a:xfrm>
            <a:off x="11226981" y="1376143"/>
            <a:ext cx="509803" cy="2059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 색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77DA21-4662-4A3D-9069-A50DAF373764}"/>
              </a:ext>
            </a:extLst>
          </p:cNvPr>
          <p:cNvSpPr/>
          <p:nvPr/>
        </p:nvSpPr>
        <p:spPr>
          <a:xfrm>
            <a:off x="9111385" y="1366694"/>
            <a:ext cx="600604" cy="20594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통합검색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A3F908-FFB4-4660-8972-BC22C00327E7}"/>
              </a:ext>
            </a:extLst>
          </p:cNvPr>
          <p:cNvSpPr/>
          <p:nvPr/>
        </p:nvSpPr>
        <p:spPr>
          <a:xfrm>
            <a:off x="218465" y="5345356"/>
            <a:ext cx="871879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 저장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285C5D-85C3-4AE6-A395-E613F7593740}"/>
              </a:ext>
            </a:extLst>
          </p:cNvPr>
          <p:cNvSpPr/>
          <p:nvPr/>
        </p:nvSpPr>
        <p:spPr>
          <a:xfrm>
            <a:off x="219672" y="580596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촬영영상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6ADAE-E1EC-4F8F-B2EC-88BC6B07CAD9}"/>
              </a:ext>
            </a:extLst>
          </p:cNvPr>
          <p:cNvSpPr/>
          <p:nvPr/>
        </p:nvSpPr>
        <p:spPr>
          <a:xfrm>
            <a:off x="1160019" y="580596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저장방식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310585-A257-4B61-835D-970745BC8673}"/>
              </a:ext>
            </a:extLst>
          </p:cNvPr>
          <p:cNvSpPr/>
          <p:nvPr/>
        </p:nvSpPr>
        <p:spPr>
          <a:xfrm>
            <a:off x="2107792" y="580596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3D40A2-B508-4E7E-86D3-6ADD463FF8A0}"/>
              </a:ext>
            </a:extLst>
          </p:cNvPr>
          <p:cNvSpPr/>
          <p:nvPr/>
        </p:nvSpPr>
        <p:spPr>
          <a:xfrm>
            <a:off x="3068908" y="5805964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 후 처리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9BDAFE-7C56-4BF6-96F6-ABDF790B7B63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846183" y="5938281"/>
            <a:ext cx="222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DC4859-8A99-438B-969D-A47B237F9CBE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958063" y="5938281"/>
            <a:ext cx="201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A81C15F-CCDF-4074-A412-A38D725AC4BC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1898410" y="5938281"/>
            <a:ext cx="2093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6AF205-41F0-49EC-A2B9-540015F58D19}"/>
              </a:ext>
            </a:extLst>
          </p:cNvPr>
          <p:cNvSpPr/>
          <p:nvPr/>
        </p:nvSpPr>
        <p:spPr>
          <a:xfrm>
            <a:off x="219671" y="6273776"/>
            <a:ext cx="738391" cy="2646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결과화면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3369855-4A4A-44EE-BD02-31894350551E}"/>
              </a:ext>
            </a:extLst>
          </p:cNvPr>
          <p:cNvCxnSpPr>
            <a:cxnSpLocks/>
            <a:stCxn id="51" idx="3"/>
            <a:endCxn id="39" idx="1"/>
          </p:cNvCxnSpPr>
          <p:nvPr/>
        </p:nvCxnSpPr>
        <p:spPr>
          <a:xfrm flipV="1">
            <a:off x="958062" y="5938281"/>
            <a:ext cx="201957" cy="4678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ABAACC-ACAC-4E66-873C-0E9CEBCBA5CB}"/>
              </a:ext>
            </a:extLst>
          </p:cNvPr>
          <p:cNvSpPr/>
          <p:nvPr/>
        </p:nvSpPr>
        <p:spPr>
          <a:xfrm>
            <a:off x="-1" y="1"/>
            <a:ext cx="12192001" cy="96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출력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 FLMABS40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2A489-0B28-41C0-9BCA-7623DD334975}"/>
              </a:ext>
            </a:extLst>
          </p:cNvPr>
          <p:cNvSpPr/>
          <p:nvPr/>
        </p:nvSpPr>
        <p:spPr>
          <a:xfrm>
            <a:off x="239410" y="1307483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A62B1E-7AD6-4EAA-9E6E-3496E8F7A6C1}"/>
              </a:ext>
            </a:extLst>
          </p:cNvPr>
          <p:cNvSpPr/>
          <p:nvPr/>
        </p:nvSpPr>
        <p:spPr>
          <a:xfrm>
            <a:off x="287205" y="1683076"/>
            <a:ext cx="2625399" cy="1497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출력하려는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검색결과나 </a:t>
            </a:r>
            <a:r>
              <a:rPr lang="ko-KR" altLang="en-US" sz="1000" dirty="0" err="1">
                <a:solidFill>
                  <a:schemeClr val="tx1"/>
                </a:solidFill>
              </a:rPr>
              <a:t>그외</a:t>
            </a:r>
            <a:r>
              <a:rPr lang="ko-KR" altLang="en-US" sz="1000" dirty="0">
                <a:solidFill>
                  <a:schemeClr val="tx1"/>
                </a:solidFill>
              </a:rPr>
              <a:t> 등등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marL="171450" indent="-171450" algn="ctr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어떤 형태가 출력 가능한지에 대해서는 </a:t>
            </a:r>
            <a:r>
              <a:rPr lang="ko-KR" altLang="en-US" sz="1000" dirty="0" err="1">
                <a:solidFill>
                  <a:schemeClr val="tx1"/>
                </a:solidFill>
              </a:rPr>
              <a:t>정리해야함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000" dirty="0" err="1">
                <a:solidFill>
                  <a:schemeClr val="tx1"/>
                </a:solidFill>
              </a:rPr>
              <a:t>pbPreviewPrint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826FA2-D8F3-4521-87B1-B66A6C80D7F2}"/>
              </a:ext>
            </a:extLst>
          </p:cNvPr>
          <p:cNvSpPr/>
          <p:nvPr/>
        </p:nvSpPr>
        <p:spPr>
          <a:xfrm>
            <a:off x="230996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FLMABS41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9C2813-D935-4B9C-B102-9D84CA257458}"/>
              </a:ext>
            </a:extLst>
          </p:cNvPr>
          <p:cNvSpPr/>
          <p:nvPr/>
        </p:nvSpPr>
        <p:spPr>
          <a:xfrm>
            <a:off x="239409" y="3434983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DB </a:t>
            </a:r>
            <a:r>
              <a:rPr lang="ko-KR" altLang="en-US" sz="800" dirty="0">
                <a:solidFill>
                  <a:schemeClr val="tx1"/>
                </a:solidFill>
              </a:rPr>
              <a:t>테이블 구성에 따른 검색어 가능여부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검색 결과에 대한 링크 생성 여부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</a:rPr>
              <a:t>결과지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</a:rPr>
              <a:t>피검자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rgbClr val="FF0000"/>
                </a:solidFill>
              </a:rPr>
              <a:t>DB </a:t>
            </a:r>
            <a:r>
              <a:rPr lang="ko-KR" altLang="en-US" sz="800" dirty="0">
                <a:solidFill>
                  <a:srgbClr val="FF0000"/>
                </a:solidFill>
              </a:rPr>
              <a:t>아이템에 따라 검색 결과 도출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검색에서 결과로 오는 경우 출력 방법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임의의 페이지를 출력 메뉴를 이용하여 출력하기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화면 디자인도 새로 해야함</a:t>
            </a:r>
            <a:r>
              <a:rPr lang="en-US" altLang="ko-KR" sz="800" dirty="0">
                <a:solidFill>
                  <a:schemeClr val="tx1"/>
                </a:solidFill>
              </a:rPr>
              <a:t>. (</a:t>
            </a:r>
            <a:r>
              <a:rPr lang="ko-KR" altLang="en-US" sz="800" dirty="0">
                <a:solidFill>
                  <a:schemeClr val="tx1"/>
                </a:solidFill>
              </a:rPr>
              <a:t>어떤 형태일지 감이 안 잡힘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83B2E1-4C22-4230-8792-F6FA0A73F681}"/>
              </a:ext>
            </a:extLst>
          </p:cNvPr>
          <p:cNvSpPr/>
          <p:nvPr/>
        </p:nvSpPr>
        <p:spPr>
          <a:xfrm>
            <a:off x="1143000" y="1366694"/>
            <a:ext cx="838200" cy="275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관련정보 기입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tbPrintInfo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77085E-C709-460D-9B41-F120C0377AC8}"/>
              </a:ext>
            </a:extLst>
          </p:cNvPr>
          <p:cNvSpPr/>
          <p:nvPr/>
        </p:nvSpPr>
        <p:spPr>
          <a:xfrm>
            <a:off x="2088900" y="1368651"/>
            <a:ext cx="871500" cy="32468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 력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btnPrinter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61F25-362D-4B84-BA4C-232AED3C5B27}"/>
              </a:ext>
            </a:extLst>
          </p:cNvPr>
          <p:cNvSpPr/>
          <p:nvPr/>
        </p:nvSpPr>
        <p:spPr>
          <a:xfrm>
            <a:off x="287206" y="1366694"/>
            <a:ext cx="771570" cy="27264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통합검색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lbPrintType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E7C68-7209-408B-8219-F6F90A4F9F24}"/>
              </a:ext>
            </a:extLst>
          </p:cNvPr>
          <p:cNvSpPr txBox="1"/>
          <p:nvPr/>
        </p:nvSpPr>
        <p:spPr>
          <a:xfrm>
            <a:off x="33910" y="6242831"/>
            <a:ext cx="31319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 </a:t>
            </a:r>
            <a:r>
              <a:rPr lang="ko-KR" altLang="en-US" sz="1000" dirty="0">
                <a:hlinkClick r:id="rId2"/>
              </a:rPr>
              <a:t>소스코드</a:t>
            </a:r>
            <a:r>
              <a:rPr lang="en-US" altLang="ko-KR" sz="1000" dirty="0">
                <a:hlinkClick r:id="rId2"/>
              </a:rPr>
              <a:t> https://yaraba.tistory.com/611</a:t>
            </a:r>
            <a:r>
              <a:rPr lang="en-US" altLang="ko-KR" sz="1000" dirty="0"/>
              <a:t> (</a:t>
            </a:r>
            <a:r>
              <a:rPr lang="ko-KR" altLang="en-US" sz="1000" dirty="0" err="1"/>
              <a:t>화면캡처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DFD498-F078-4557-BD97-68E9B9DA9694}"/>
              </a:ext>
            </a:extLst>
          </p:cNvPr>
          <p:cNvSpPr/>
          <p:nvPr/>
        </p:nvSpPr>
        <p:spPr>
          <a:xfrm>
            <a:off x="3880570" y="1642166"/>
            <a:ext cx="1347370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4F00E7-0A1D-4256-ABE0-8DBF4A1027E3}"/>
              </a:ext>
            </a:extLst>
          </p:cNvPr>
          <p:cNvSpPr/>
          <p:nvPr/>
        </p:nvSpPr>
        <p:spPr>
          <a:xfrm>
            <a:off x="3880570" y="2251590"/>
            <a:ext cx="1347370" cy="360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PDF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6558EF8-F6BC-40B9-B067-25AE93FE775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2996829" y="1822376"/>
            <a:ext cx="883741" cy="4983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F9F8B09-0E31-4B16-8515-3375123D197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996829" y="2320739"/>
            <a:ext cx="883741" cy="11106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0F9D334-6E5E-465D-A35A-791E0FBB3FE9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5227940" y="1822376"/>
            <a:ext cx="1023904" cy="4916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F4FB70-592B-4CF9-B68B-EB6BFBC37597}"/>
              </a:ext>
            </a:extLst>
          </p:cNvPr>
          <p:cNvSpPr/>
          <p:nvPr/>
        </p:nvSpPr>
        <p:spPr>
          <a:xfrm>
            <a:off x="6251844" y="1300808"/>
            <a:ext cx="2757419" cy="2026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5BB7C4-6F82-413F-900D-B65B118DB134}"/>
              </a:ext>
            </a:extLst>
          </p:cNvPr>
          <p:cNvSpPr/>
          <p:nvPr/>
        </p:nvSpPr>
        <p:spPr>
          <a:xfrm>
            <a:off x="6251844" y="1096907"/>
            <a:ext cx="569223" cy="2039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</a:rPr>
              <a:t>FLMABS42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7CBD793-9DB7-4F60-BCB5-5AD48265F03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5227940" y="2314064"/>
            <a:ext cx="1023904" cy="1177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8A9EEF-3837-41B9-9B90-2BD78D833A85}"/>
              </a:ext>
            </a:extLst>
          </p:cNvPr>
          <p:cNvSpPr/>
          <p:nvPr/>
        </p:nvSpPr>
        <p:spPr>
          <a:xfrm>
            <a:off x="6251843" y="3434983"/>
            <a:ext cx="2757419" cy="1524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28600" indent="-228600">
              <a:buAutoNum type="arabicPeriod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D902FA-8216-4552-9145-6A14478FFDF7}"/>
              </a:ext>
            </a:extLst>
          </p:cNvPr>
          <p:cNvSpPr/>
          <p:nvPr/>
        </p:nvSpPr>
        <p:spPr>
          <a:xfrm>
            <a:off x="8229601" y="1616432"/>
            <a:ext cx="617716" cy="2059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프린트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749E8B-7F2E-4DEF-A1BB-64F75A75B0EE}"/>
              </a:ext>
            </a:extLst>
          </p:cNvPr>
          <p:cNvSpPr/>
          <p:nvPr/>
        </p:nvSpPr>
        <p:spPr>
          <a:xfrm>
            <a:off x="8229601" y="2009510"/>
            <a:ext cx="617716" cy="2059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이메일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FEF53F-3055-4D38-922C-7F70ADD5D914}"/>
              </a:ext>
            </a:extLst>
          </p:cNvPr>
          <p:cNvSpPr/>
          <p:nvPr/>
        </p:nvSpPr>
        <p:spPr>
          <a:xfrm>
            <a:off x="8229601" y="2424659"/>
            <a:ext cx="617716" cy="2059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모바일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A1BEAF-CF84-4BB0-8724-7E8F90D0BC62}"/>
              </a:ext>
            </a:extLst>
          </p:cNvPr>
          <p:cNvSpPr/>
          <p:nvPr/>
        </p:nvSpPr>
        <p:spPr>
          <a:xfrm>
            <a:off x="6607274" y="1616432"/>
            <a:ext cx="1460381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파일명 </a:t>
            </a:r>
            <a:r>
              <a:rPr lang="en-US" altLang="ko-KR" sz="800" dirty="0">
                <a:solidFill>
                  <a:schemeClr val="tx1"/>
                </a:solidFill>
              </a:rPr>
              <a:t>(read only)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D642C7-1FCD-47BE-9143-81547044B9F9}"/>
              </a:ext>
            </a:extLst>
          </p:cNvPr>
          <p:cNvSpPr/>
          <p:nvPr/>
        </p:nvSpPr>
        <p:spPr>
          <a:xfrm>
            <a:off x="6607274" y="1996025"/>
            <a:ext cx="1460381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F16B77-9575-42FC-955B-F39DA2F2858F}"/>
              </a:ext>
            </a:extLst>
          </p:cNvPr>
          <p:cNvSpPr/>
          <p:nvPr/>
        </p:nvSpPr>
        <p:spPr>
          <a:xfrm>
            <a:off x="6607274" y="2424659"/>
            <a:ext cx="1460381" cy="2059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모바일 번호 입력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AFC0D7B-70B4-4CC5-ADA2-30DA91913F46}"/>
              </a:ext>
            </a:extLst>
          </p:cNvPr>
          <p:cNvSpPr/>
          <p:nvPr/>
        </p:nvSpPr>
        <p:spPr>
          <a:xfrm rot="10800000">
            <a:off x="973884" y="1441841"/>
            <a:ext cx="118753" cy="10687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</Words>
  <Application>Microsoft Office PowerPoint</Application>
  <PresentationFormat>와이드스크린</PresentationFormat>
  <Paragraphs>571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mirh</dc:creator>
  <cp:lastModifiedBy>lee mirh</cp:lastModifiedBy>
  <cp:revision>1</cp:revision>
  <dcterms:created xsi:type="dcterms:W3CDTF">2020-08-25T02:50:25Z</dcterms:created>
  <dcterms:modified xsi:type="dcterms:W3CDTF">2020-08-25T02:51:13Z</dcterms:modified>
</cp:coreProperties>
</file>