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61" r:id="rId3"/>
    <p:sldId id="303" r:id="rId4"/>
    <p:sldId id="287" r:id="rId5"/>
    <p:sldId id="305" r:id="rId6"/>
    <p:sldId id="308" r:id="rId7"/>
    <p:sldId id="309" r:id="rId8"/>
    <p:sldId id="311" r:id="rId9"/>
    <p:sldId id="312" r:id="rId10"/>
    <p:sldId id="310" r:id="rId11"/>
    <p:sldId id="314" r:id="rId12"/>
    <p:sldId id="315" r:id="rId13"/>
    <p:sldId id="319" r:id="rId14"/>
    <p:sldId id="288" r:id="rId15"/>
    <p:sldId id="318" r:id="rId16"/>
    <p:sldId id="330" r:id="rId17"/>
    <p:sldId id="323" r:id="rId18"/>
    <p:sldId id="342" r:id="rId19"/>
    <p:sldId id="340" r:id="rId20"/>
    <p:sldId id="343" r:id="rId21"/>
    <p:sldId id="331" r:id="rId22"/>
    <p:sldId id="338" r:id="rId23"/>
    <p:sldId id="324" r:id="rId24"/>
    <p:sldId id="325" r:id="rId25"/>
    <p:sldId id="326" r:id="rId26"/>
    <p:sldId id="327" r:id="rId27"/>
    <p:sldId id="329" r:id="rId28"/>
    <p:sldId id="334" r:id="rId29"/>
    <p:sldId id="333" r:id="rId30"/>
    <p:sldId id="289" r:id="rId31"/>
    <p:sldId id="297" r:id="rId32"/>
    <p:sldId id="290" r:id="rId33"/>
    <p:sldId id="344" r:id="rId34"/>
    <p:sldId id="298" r:id="rId35"/>
    <p:sldId id="341" r:id="rId36"/>
    <p:sldId id="335" r:id="rId37"/>
    <p:sldId id="336" r:id="rId38"/>
    <p:sldId id="337" r:id="rId39"/>
    <p:sldId id="291" r:id="rId40"/>
    <p:sldId id="299" r:id="rId41"/>
    <p:sldId id="292" r:id="rId42"/>
    <p:sldId id="300" r:id="rId43"/>
    <p:sldId id="306" r:id="rId44"/>
    <p:sldId id="307" r:id="rId45"/>
    <p:sldId id="294" r:id="rId46"/>
    <p:sldId id="302" r:id="rId47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905" autoAdjust="0"/>
    <p:restoredTop sz="99873"/>
  </p:normalViewPr>
  <p:slideViewPr>
    <p:cSldViewPr snapToGrid="0">
      <p:cViewPr>
        <p:scale>
          <a:sx n="50" d="100"/>
          <a:sy n="50" d="100"/>
        </p:scale>
        <p:origin x="126" y="6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presProps" Target="presProps.xml"  /><Relationship Id="rId49" Type="http://schemas.openxmlformats.org/officeDocument/2006/relationships/viewProps" Target="viewProps.xml"  /><Relationship Id="rId5" Type="http://schemas.openxmlformats.org/officeDocument/2006/relationships/slide" Target="slides/slide3.xml"  /><Relationship Id="rId50" Type="http://schemas.openxmlformats.org/officeDocument/2006/relationships/theme" Target="theme/theme1.xml"  /><Relationship Id="rId51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0493" y="767596"/>
            <a:ext cx="6823075" cy="38379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57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476917" y="1314409"/>
            <a:ext cx="1904495" cy="274375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ctr" defTabSz="508000"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58"/>
          <p:cNvSpPr txBox="1">
            <a:spLocks noGrp="1"/>
          </p:cNvSpPr>
          <p:nvPr>
            <p:ph type="body" idx="0"/>
          </p:nvPr>
        </p:nvSpPr>
        <p:spPr>
          <a:xfrm>
            <a:off x="685769" y="4400413"/>
            <a:ext cx="5487425" cy="3601608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2"/>
          <p:cNvSpPr txBox="1">
            <a:spLocks noGrp="1"/>
          </p:cNvSpPr>
          <p:nvPr>
            <p:ph type="sldNum" idx="0"/>
          </p:nvPr>
        </p:nvSpPr>
        <p:spPr>
          <a:xfrm>
            <a:off x="3884756" y="8685261"/>
            <a:ext cx="2972937" cy="45972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algn="l" defTabSz="508000" hangingPunct="1">
              <a:buFontTx/>
              <a:buNone/>
              <a:defRPr/>
            </a:pPr>
            <a:fld id="{B9320F77-B9A0-41C5-862A-B4B631284C64}" type="slidenum">
              <a:rPr lang="en-US" sz="1200">
                <a:latin typeface="+mn-lt"/>
                <a:ea typeface="+mn-ea"/>
                <a:cs typeface="+mn-cs"/>
              </a:rPr>
              <a:pPr marL="0" indent="0" algn="l" defTabSz="508000" hangingPunct="1">
                <a:buFontTx/>
                <a:buNone/>
                <a:defRPr/>
              </a:pPr>
              <a:t>31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://yoonbumtae.com/?p=3287" TargetMode="External" /><Relationship Id="rId7" Type="http://schemas.openxmlformats.org/officeDocument/2006/relationships/hyperlink" Target="https://onecutwook.tistory.com/23" TargetMode="External" /><Relationship Id="rId8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6"/>
              </a:rPr>
              <a:t>https://yeolco.tistory.com/80?category=757621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0" i="0" u="sng" strike="noStrike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https://onecutwook.tistory.com/23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OAuth</a:t>
            </a:r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b="0" i="0" u="sng" strike="noStrike">
                <a:hlinkClick r:id="rId7"/>
              </a:rPr>
              <a:t>https://cos2.tistory.com/962</a:t>
            </a:r>
            <a:endParaRPr 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64" b="0" i="0" u="sng" strike="noStrike">
                <a:hlinkClick r:id="rId8"/>
              </a:rPr>
              <a:t>https://velog.io/@kjh03160/1-%EC%86%8C%ED%94%84%ED%8A%B8%EC%9B%A8%EC%96%B4-%EC%84%A4%EA%B3%84.-1.-%EC%9A%94%EA%B</a:t>
            </a: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 및 기능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데이터 흐름 구상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차량 관리 어플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차량에 필요한 정비 요소 및 정비 일정관리에 편리함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상품 추천</a:t>
            </a:r>
            <a:r>
              <a:rPr lang="en-US" altLang="ko-KR"/>
              <a:t>,</a:t>
            </a:r>
            <a:r>
              <a:rPr lang="ko-KR" altLang="en-US"/>
              <a:t> 예상 견적</a:t>
            </a:r>
            <a:r>
              <a:rPr lang="en-US" altLang="ko-KR"/>
              <a:t>,</a:t>
            </a:r>
            <a:r>
              <a:rPr lang="ko-KR" altLang="en-US"/>
              <a:t> 정비 예약</a:t>
            </a:r>
            <a:r>
              <a:rPr lang="en-US" altLang="ko-KR"/>
              <a:t>,</a:t>
            </a:r>
            <a:r>
              <a:rPr lang="ko-KR" altLang="en-US"/>
              <a:t> 다이어리</a:t>
            </a:r>
            <a:r>
              <a:rPr lang="en-US" altLang="ko-KR"/>
              <a:t>,</a:t>
            </a:r>
            <a:r>
              <a:rPr lang="ko-KR" altLang="en-US"/>
              <a:t> 게시판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 관리에 용이함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비교 자료 </a:t>
            </a:r>
            <a:r>
              <a:rPr lang="en-US" altLang="ko-KR"/>
              <a:t>18p</a:t>
            </a:r>
            <a:endParaRPr lang="en-US" altLang="ko-KR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123658" y="2996809"/>
          <a:ext cx="6199402" cy="97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32"/>
                <a:gridCol w="830944"/>
                <a:gridCol w="849617"/>
                <a:gridCol w="494832"/>
                <a:gridCol w="494832"/>
                <a:gridCol w="494832"/>
                <a:gridCol w="2539513"/>
              </a:tblGrid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한다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아이디랑 이름 비번 이메일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아이디비번찾기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23658" y="4835694"/>
          <a:ext cx="38989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673100"/>
                <a:gridCol w="1511300"/>
                <a:gridCol w="10414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ui/ux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화면이나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보여지는거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편이성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위치 이동방법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646" y="963929"/>
            <a:ext cx="11092708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40" y="1215390"/>
            <a:ext cx="11929919" cy="50939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사진으로 대체 </a:t>
            </a:r>
            <a:r>
              <a:rPr lang="en-US" altLang="ko-KR" sz="2000"/>
              <a:t>-&gt;</a:t>
            </a:r>
            <a:r>
              <a:rPr lang="ko-KR" altLang="en-US" sz="2000"/>
              <a:t> 사진으로 대체하게 되면 글자 인식하는 기술 필요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데이터 흐름도 구상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49406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</a:p>
          <a:p>
            <a:pPr lvl="0">
              <a:defRPr/>
            </a:pPr>
            <a:r>
              <a:rPr lang="en-US" altLang="ko-KR"/>
              <a:t>4-2. Menu_Tree</a:t>
            </a:r>
          </a:p>
          <a:p>
            <a:pPr lvl="0">
              <a:defRPr/>
            </a:pPr>
            <a:r>
              <a:rPr lang="en-US" altLang="ko-KR"/>
              <a:t>4-3. Flow_Chart</a:t>
            </a:r>
          </a:p>
          <a:p>
            <a:pPr lvl="0">
              <a:defRPr/>
            </a:pPr>
            <a:r>
              <a:rPr lang="en-US" altLang="ko-KR"/>
              <a:t>4-4.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ood/AppData/Roaming/PolarisOffice/ETemp/12648_21828536/fImage24459610714347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6915" y="450174"/>
            <a:ext cx="11700965" cy="58067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그룹 17"/>
            <p:cNvGrpSpPr/>
            <p:nvPr/>
          </p:nvGrpSpPr>
          <p:grpSpPr>
            <a:xfrm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직선 연결선 13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2400km/5000km (48%)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직선 연결선 24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그룹 30"/>
                <p:cNvGrpSpPr/>
                <p:nvPr/>
              </p:nvGrpSpPr>
              <p:grpSpPr>
                <a:xfrm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직선 연결선 32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0879" y="1367790"/>
            <a:ext cx="8230241" cy="549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경쟁 어플들이 다수 존재</a:t>
            </a:r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구현 할 기능들이 너무 단순함</a:t>
            </a:r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</a:p>
          <a:p>
            <a:pPr>
              <a:defRPr/>
            </a:pPr>
            <a:r>
              <a:rPr lang="ko-KR" altLang="en-US" sz="1500"/>
              <a:t>부품별 최저가 추천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1561</ep:Words>
  <ep:PresentationFormat>와이드스크린</ep:PresentationFormat>
  <ep:Paragraphs>253</ep:Paragraphs>
  <ep:Slides>45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차량 관리 어플</vt:lpstr>
      <vt:lpstr>2-1. 제품설명</vt:lpstr>
      <vt:lpstr>2-1. 기능 비교</vt:lpstr>
      <vt:lpstr>슬라이드 17</vt:lpstr>
      <vt:lpstr>슬라이드 18</vt:lpstr>
      <vt:lpstr>슬라이드 19</vt:lpstr>
      <vt:lpstr>2-2. 요구사항 수집 및 정의</vt:lpstr>
      <vt:lpstr>2-2. 요구사항 수집 및 정의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2021-07-08T08:15:15.672</dcterms:modified>
  <cp:revision>468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