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7" r:id="rId1"/>
  </p:sldMasterIdLst>
  <p:sldIdLst>
    <p:sldId id="261" r:id="rId2"/>
    <p:sldId id="303" r:id="rId3"/>
    <p:sldId id="287" r:id="rId4"/>
    <p:sldId id="305" r:id="rId5"/>
    <p:sldId id="308" r:id="rId6"/>
    <p:sldId id="309" r:id="rId7"/>
    <p:sldId id="311" r:id="rId8"/>
    <p:sldId id="312" r:id="rId9"/>
    <p:sldId id="310" r:id="rId10"/>
    <p:sldId id="314" r:id="rId11"/>
    <p:sldId id="315" r:id="rId12"/>
    <p:sldId id="319" r:id="rId13"/>
    <p:sldId id="318" r:id="rId14"/>
    <p:sldId id="288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289" r:id="rId23"/>
    <p:sldId id="297" r:id="rId24"/>
    <p:sldId id="290" r:id="rId25"/>
    <p:sldId id="298" r:id="rId26"/>
    <p:sldId id="291" r:id="rId27"/>
    <p:sldId id="299" r:id="rId28"/>
    <p:sldId id="292" r:id="rId29"/>
    <p:sldId id="300" r:id="rId30"/>
    <p:sldId id="306" r:id="rId31"/>
    <p:sldId id="307" r:id="rId32"/>
    <p:sldId id="294" r:id="rId33"/>
    <p:sldId id="302" r:id="rId34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www.localdata.go.kr/data/allDataView.do?menuNo=1000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Relationship Id="rId5" Type="http://schemas.openxmlformats.org/officeDocument/2006/relationships/hyperlink" Target="https://cpcp127.tistory.com/21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ocutnews.co.kr/news/4882837" TargetMode="External" /><Relationship Id="rId3" Type="http://schemas.openxmlformats.org/officeDocument/2006/relationships/hyperlink" Target="https://fflask.tistory.com/36" TargetMode="External" /><Relationship Id="rId4" Type="http://schemas.openxmlformats.org/officeDocument/2006/relationships/hyperlink" Target="https://cos2.tistory.com/962" TargetMode="External" /><Relationship Id="rId5" Type="http://schemas.openxmlformats.org/officeDocument/2006/relationships/hyperlink" Target="https://velog.io/@kjh03160/1-%EC%86%8C%ED%94%84%ED%8A%B8%EC%9B%A8%EC%96%B4-%EC%84%A4%EA%B3%84.-1.-%EC%9A%94%EA%B5%AC-%EC%82%AC%ED%95%AD-%ED%99%95%EC%9D%B8.-2-%EC%9A%94%EA%B5%AC-%EC%82%AC%ED%95%AD-%EB%B6%84%EC%84%9D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18227"/>
            <a:ext cx="12192000" cy="533977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가까운 정비소 위치</a:t>
            </a:r>
            <a:endParaRPr lang="ko-KR" altLang="en-US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6"/>
              </a:rPr>
              <a:t>https://www.localdata.go.kr/data/allDataView.do?menuNo=1000</a:t>
            </a:r>
            <a:endParaRPr lang="en-US" altLang="ko-KR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-&gt;</a:t>
            </a:r>
            <a:r>
              <a:rPr lang="ko-KR" altLang="en-US"/>
              <a:t> 잘 안찾아짐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자동차 관련 소식</a:t>
            </a:r>
            <a:r>
              <a:rPr lang="en-US" altLang="ko-KR"/>
              <a:t>(</a:t>
            </a:r>
            <a:r>
              <a:rPr lang="ko-KR" altLang="en-US"/>
              <a:t>신차 출시 예정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참고 자료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/>
              <a:t>참고자료</a:t>
            </a:r>
            <a:endParaRPr lang="ko-KR" altLang="en-US"/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달력에 다이어리 기능 추가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5"/>
              </a:rPr>
              <a:t>https://cpcp127.tistory.com/21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32153"/>
            <a:ext cx="10515600" cy="574481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>
                <a:hlinkClick r:id="rId2"/>
              </a:rPr>
              <a:t>https://www.nocutnews.co.kr/news/4882837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자동차 점검 뉴스자료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연비 계산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총주행거리</a:t>
            </a:r>
            <a:r>
              <a:rPr lang="en-US" altLang="ko-KR"/>
              <a:t>/</a:t>
            </a:r>
            <a:r>
              <a:rPr lang="ko-KR" altLang="en-US"/>
              <a:t>주유량</a:t>
            </a:r>
            <a:r>
              <a:rPr lang="en-US" altLang="ko-KR"/>
              <a:t>(</a:t>
            </a:r>
            <a:r>
              <a:rPr lang="ko-KR" altLang="en-US"/>
              <a:t>리터</a:t>
            </a:r>
            <a:r>
              <a:rPr lang="en-US" altLang="ko-KR"/>
              <a:t>))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연비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연동 </a:t>
            </a:r>
            <a:r>
              <a:rPr lang="en-US" altLang="ko-KR">
                <a:hlinkClick r:id="rId3"/>
              </a:rPr>
              <a:t>https://fflask.tistory.com/36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요구사항 정의 및 분석 </a:t>
            </a:r>
            <a:endParaRPr lang="en-US" altLang="ko-KR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lang="EN-US" b="0" i="0" u="sng" strike="noStrike" mc:Ignorable="hp" hp:hslEmbossed="0">
                <a:hlinkClick r:id="rId4"/>
              </a:rPr>
              <a:t>https://cos2.tistory.com/962</a:t>
            </a:r>
            <a:endParaRPr xmlns:mc="http://schemas.openxmlformats.org/markup-compatibility/2006" xmlns:hp="http://schemas.haansoft.com/office/presentation/8.0" lang="EN-US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1764" b="0" i="0" u="sng" strike="noStrike" mc:Ignorable="hp" hp:hslEmbossed="0">
                <a:hlinkClick r:id="rId5"/>
              </a:rPr>
              <a:t>https://velog.io/@kjh03160/1-%EC%86%8C%ED%94%84%ED%8A%B8%EC%9B%A8%EC%96%B4-%EC%84%A4%EA%B3%84.-1.-%EC%9A%94%EA%B5%AC-%EC%82%AC%ED%95%AD-%ED%99%95%EC%9D%B8.-2-%EC%9A%94%EA%B5%AC-%EC%82%AC%ED%95%AD-%EB%B6%84%EC%84%9D</a:t>
            </a:r>
            <a:endParaRPr xmlns:mc="http://schemas.openxmlformats.org/markup-compatibility/2006" xmlns:hp="http://schemas.haansoft.com/office/presentation/8.0" lang="EN-US" b="0" i="0" u="sng" strike="noStrike" mc:Ignorable="hp" hp:hslEmbossed="0">
              <a:hlinkClick r:id="rId5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872089" y="3871735"/>
            <a:ext cx="10515600" cy="2305226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2-1</a:t>
            </a:r>
            <a:r>
              <a:rPr lang="ko-KR" altLang="en-US"/>
              <a:t> 타사 </a:t>
            </a:r>
            <a:r>
              <a:rPr lang="en-US" altLang="ko-KR"/>
              <a:t>APP</a:t>
            </a:r>
            <a:r>
              <a:rPr lang="ko-KR" altLang="en-US"/>
              <a:t>과 기능 비교</a:t>
            </a:r>
            <a:endParaRPr lang="ko-KR" altLang="en-US"/>
          </a:p>
          <a:p>
            <a:pPr>
              <a:defRPr/>
            </a:pPr>
            <a:r>
              <a:rPr lang="en-US" altLang="ko-KR"/>
              <a:t>2-2</a:t>
            </a:r>
            <a:r>
              <a:rPr lang="ko-KR" altLang="en-US"/>
              <a:t> 요구사항 수집 및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2-3</a:t>
            </a:r>
            <a:r>
              <a:rPr lang="ko-KR" altLang="en-US"/>
              <a:t> 요구사항 분석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209164" y="1164908"/>
          <a:ext cx="11773286" cy="54174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4580"/>
                <a:gridCol w="2354773"/>
                <a:gridCol w="2354773"/>
                <a:gridCol w="2354580"/>
                <a:gridCol w="2354580"/>
              </a:tblGrid>
              <a:tr h="581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어플 명</a:t>
                      </a:r>
                      <a:r>
                        <a:rPr lang="en-US" altLang="ko-KR"/>
                        <a:t>/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주요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만들 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마이클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카닥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1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부품 교체 예상 비용 측정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관리 </a:t>
                      </a:r>
                      <a:r>
                        <a:rPr lang="en-US" altLang="ko-KR"/>
                        <a:t>tip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마이클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tip</a:t>
                      </a:r>
                      <a:r>
                        <a:rPr lang="ko-KR" altLang="en-US"/>
                        <a:t>제공과 함께 상품 추천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주행 거리별 </a:t>
                      </a:r>
                      <a:r>
                        <a:rPr lang="en-US" altLang="ko-KR"/>
                        <a:t>check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가까운 정비소 위치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자동차 관련 소식창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카닥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차량 액세서리 몰 운영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채팅창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게시판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예약기능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달력기능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63612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기능 비교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157654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기능 요구사항</a:t>
            </a:r>
            <a:r>
              <a:rPr lang="en-US" altLang="ko-KR" sz="2000">
                <a:solidFill>
                  <a:schemeClr val="dk1"/>
                </a:solidFill>
              </a:rPr>
              <a:t>(Functional Requirement)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회원가입시 아이디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비밀번호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이름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전화번호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생년월일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차종의 정보를 받아야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중복되는 아이디는 가입이 되어선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중복되는 아이디로 가입시도시 아이디 입력 오류 메세지가 출력되어야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비밀번호는 특수문자 포함 </a:t>
            </a:r>
            <a:r>
              <a:rPr lang="en-US" altLang="ko-KR" sz="2000">
                <a:solidFill>
                  <a:schemeClr val="dk1"/>
                </a:solidFill>
              </a:rPr>
              <a:t>8</a:t>
            </a:r>
            <a:r>
              <a:rPr lang="ko-KR" altLang="en-US" sz="2000">
                <a:solidFill>
                  <a:schemeClr val="dk1"/>
                </a:solidFill>
              </a:rPr>
              <a:t>자리 이상 </a:t>
            </a:r>
            <a:r>
              <a:rPr lang="en-US" altLang="ko-KR" sz="2000">
                <a:solidFill>
                  <a:schemeClr val="dk1"/>
                </a:solidFill>
              </a:rPr>
              <a:t>12</a:t>
            </a:r>
            <a:r>
              <a:rPr lang="ko-KR" altLang="en-US" sz="2000">
                <a:solidFill>
                  <a:schemeClr val="dk1"/>
                </a:solidFill>
              </a:rPr>
              <a:t>자리 이하 이어야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회원가입을 위해 시도한 비밀번호가 </a:t>
            </a:r>
            <a:r>
              <a:rPr lang="en-US" altLang="ko-KR" sz="2000">
                <a:solidFill>
                  <a:schemeClr val="dk1"/>
                </a:solidFill>
              </a:rPr>
              <a:t>7</a:t>
            </a:r>
            <a:r>
              <a:rPr lang="ko-KR" altLang="en-US" sz="2000">
                <a:solidFill>
                  <a:schemeClr val="dk1"/>
                </a:solidFill>
              </a:rPr>
              <a:t>자리 이하이거나 </a:t>
            </a:r>
            <a:r>
              <a:rPr lang="en-US" altLang="ko-KR" sz="2000">
                <a:solidFill>
                  <a:schemeClr val="dk1"/>
                </a:solidFill>
              </a:rPr>
              <a:t>13</a:t>
            </a:r>
            <a:r>
              <a:rPr lang="ko-KR" altLang="en-US" sz="2000">
                <a:solidFill>
                  <a:schemeClr val="dk1"/>
                </a:solidFill>
              </a:rPr>
              <a:t>자리 이상일 경우 비밀번호 입력 오류 메세지가 출력되어야 한다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사용자 정보를 관리할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의 필요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회원가입시 필요한 정보 및 소유한 차량의 정보를 포함해야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소유한 차량이 여러 대의 경우 차량의 정보를 추가할 수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로그인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알맞은 </a:t>
            </a:r>
            <a:r>
              <a:rPr lang="en-US" altLang="ko-KR" sz="2000">
                <a:solidFill>
                  <a:schemeClr val="dk1"/>
                </a:solidFill>
              </a:rPr>
              <a:t>ID</a:t>
            </a:r>
            <a:r>
              <a:rPr lang="ko-KR" altLang="en-US" sz="2000">
                <a:solidFill>
                  <a:schemeClr val="dk1"/>
                </a:solidFill>
              </a:rPr>
              <a:t>값과 패스워드 값이 입력 될 경우 그에 맞는 회원 정보가 로그인 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실패시 로그인 오류 메세지를 출력해야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로그인에 성공했다면 로그인 버튼이 아닌 로그 아웃버튼을 보여주어야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7" name="직사각형 9"/>
          <p:cNvSpPr/>
          <p:nvPr/>
        </p:nvSpPr>
        <p:spPr>
          <a:xfrm>
            <a:off x="0" y="0"/>
            <a:ext cx="12192001" cy="1081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정의 및 수집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화면 이동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목차를 만들어 현재화면에서 원하는 화면으로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목차는 모든 페이지에서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화면을 이동할 때 로그인이 해제되지 않아야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달력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날짜를 기록할 수 있도록 다이어리 형식으로 제공해야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교체할 부품을 선택 받아야한다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선택 된 부품은 값의 변조 없이 알맞은 값이 저장되어야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부품들의 시세변동을 지속적으로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정의 및 수집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게시판을 이용하기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글을 삭제하거나 올리기 위한 </a:t>
            </a:r>
            <a:r>
              <a:rPr lang="en-US" altLang="ko-KR" sz="2000">
                <a:solidFill>
                  <a:schemeClr val="dk1"/>
                </a:solidFill>
              </a:rPr>
              <a:t>‘</a:t>
            </a:r>
            <a:r>
              <a:rPr lang="ko-KR" altLang="en-US" sz="2000">
                <a:solidFill>
                  <a:schemeClr val="dk1"/>
                </a:solidFill>
              </a:rPr>
              <a:t>글쓰기</a:t>
            </a:r>
            <a:r>
              <a:rPr lang="en-US" altLang="ko-KR" sz="2000">
                <a:solidFill>
                  <a:schemeClr val="dk1"/>
                </a:solidFill>
              </a:rPr>
              <a:t>’</a:t>
            </a:r>
            <a:r>
              <a:rPr lang="ko-KR" altLang="en-US" sz="2000">
                <a:solidFill>
                  <a:schemeClr val="dk1"/>
                </a:solidFill>
              </a:rPr>
              <a:t>버튼과 </a:t>
            </a:r>
            <a:r>
              <a:rPr lang="en-US" altLang="ko-KR" sz="2000">
                <a:solidFill>
                  <a:schemeClr val="dk1"/>
                </a:solidFill>
              </a:rPr>
              <a:t>“</a:t>
            </a:r>
            <a:r>
              <a:rPr lang="ko-KR" altLang="en-US" sz="2000">
                <a:solidFill>
                  <a:schemeClr val="dk1"/>
                </a:solidFill>
              </a:rPr>
              <a:t>글 삭제</a:t>
            </a:r>
            <a:r>
              <a:rPr lang="en-US" altLang="ko-KR" sz="2000">
                <a:solidFill>
                  <a:schemeClr val="dk1"/>
                </a:solidFill>
              </a:rPr>
              <a:t>”</a:t>
            </a:r>
            <a:r>
              <a:rPr lang="ko-KR" altLang="en-US" sz="2000">
                <a:solidFill>
                  <a:schemeClr val="dk1"/>
                </a:solidFill>
              </a:rPr>
              <a:t> 버튼이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글들은 페이지당 </a:t>
            </a:r>
            <a:r>
              <a:rPr lang="en-US" altLang="ko-KR" sz="2000">
                <a:solidFill>
                  <a:schemeClr val="dk1"/>
                </a:solidFill>
              </a:rPr>
              <a:t>20</a:t>
            </a:r>
            <a:r>
              <a:rPr lang="ko-KR" altLang="en-US" sz="2000">
                <a:solidFill>
                  <a:schemeClr val="dk1"/>
                </a:solidFill>
              </a:rPr>
              <a:t>개씩 보여주어야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채팅방 및 게시판에 들어가기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화면을 들어가게 되면 아이디와 비밀번호의 입력 창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회원가입 버튼과 로그인 버튼이 나와야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주행 거리별 </a:t>
            </a:r>
            <a:r>
              <a:rPr lang="en-US" altLang="ko-KR" sz="2000">
                <a:solidFill>
                  <a:schemeClr val="dk1"/>
                </a:solidFill>
              </a:rPr>
              <a:t>check list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 - </a:t>
            </a:r>
            <a:r>
              <a:rPr lang="ko-KR" altLang="en-US" sz="2000">
                <a:solidFill>
                  <a:schemeClr val="dk1"/>
                </a:solidFill>
              </a:rPr>
              <a:t>아이콘을 활용하여 한 눈에 확인하기 쉬워야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주행 거리 정보를 받아 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정비소 지도정보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정확한 위치의 지도 정보를 받아와야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사라지거나 위치가 바뀐 정보를 수시로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정의 및 수집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비기능적 요구사항</a:t>
            </a:r>
            <a:r>
              <a:rPr lang="en-US" altLang="ko-KR" sz="2000">
                <a:solidFill>
                  <a:schemeClr val="dk1"/>
                </a:solidFill>
              </a:rPr>
              <a:t>(Non-functional Requirements)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무결성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APP</a:t>
            </a:r>
            <a:r>
              <a:rPr lang="ko-KR" altLang="en-US" sz="2000">
                <a:solidFill>
                  <a:schemeClr val="dk1"/>
                </a:solidFill>
              </a:rPr>
              <a:t> 종료시 입력된 데이터는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외부에서 받아오는 정보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지도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가격 등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r>
              <a:rPr lang="ko-KR" altLang="en-US" sz="2000">
                <a:solidFill>
                  <a:schemeClr val="dk1"/>
                </a:solidFill>
              </a:rPr>
              <a:t>에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예약을 하는 과정에서 사용자가 선택한 지점과 선택된 지점의 정보가 일치해야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DataBase</a:t>
            </a:r>
            <a:r>
              <a:rPr lang="ko-KR" altLang="en-US" sz="2000">
                <a:solidFill>
                  <a:schemeClr val="dk1"/>
                </a:solidFill>
              </a:rPr>
              <a:t>에 저장된 내용들은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함수의 계산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할인률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총액의 계산 과정에 오류가 있어선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정의 및 수집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Grid>
                <a:gridCol w="1291114"/>
                <a:gridCol w="119161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1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관리 </a:t>
                      </a: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정의 및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3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77461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설계</a:t>
            </a:r>
            <a:r>
              <a:rPr lang="en-US" altLang="ko-KR" sz="2000">
                <a:solidFill>
                  <a:schemeClr val="dk1"/>
                </a:solidFill>
              </a:rPr>
              <a:t> </a:t>
            </a:r>
            <a:r>
              <a:rPr lang="ko-KR" altLang="en-US" sz="2000">
                <a:solidFill>
                  <a:schemeClr val="dk1"/>
                </a:solidFill>
              </a:rPr>
              <a:t>제약사항</a:t>
            </a:r>
            <a:r>
              <a:rPr lang="en-US" altLang="ko-KR" sz="2000">
                <a:solidFill>
                  <a:schemeClr val="dk1"/>
                </a:solidFill>
              </a:rPr>
              <a:t>(Design Constraints)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 - 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6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정의 및 수집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모듈 설계</a:t>
            </a:r>
          </a:p>
        </p:txBody>
      </p:sp>
    </p:spTree>
    <p:extLst>
      <p:ext uri="{BB962C8B-B14F-4D97-AF65-F5344CB8AC3E}">
        <p14:creationId xmlns:p14="http://schemas.microsoft.com/office/powerpoint/2010/main" val="3636615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2E3C-2FD9-439C-87BD-8AE3B27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C695E-BF5C-4F1A-860C-8BD272E9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기능정의를 한다</a:t>
            </a:r>
            <a:endParaRPr lang="en-US" altLang="ko-KR" dirty="0"/>
          </a:p>
          <a:p>
            <a:r>
              <a:rPr lang="ko-KR" altLang="en-US" dirty="0"/>
              <a:t>정의 한 기능에 대해 </a:t>
            </a:r>
            <a:r>
              <a:rPr lang="en-US" altLang="ko-KR" dirty="0"/>
              <a:t>Flow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914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식단 관리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095625"/>
            <a:ext cx="12192000" cy="376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/>
              <a:t>사용자는 자신이 섭취한 식품의 종류 및 중량 입력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입력한 자료들을 토대로 칼로리 계산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체중에 따른 </a:t>
            </a:r>
            <a:r>
              <a:rPr lang="en-US" altLang="ko-KR" sz="1500"/>
              <a:t>in-body</a:t>
            </a:r>
            <a:r>
              <a:rPr lang="ko-KR" altLang="en-US" sz="1500"/>
              <a:t> 정보 체크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남은 칼로리 계산하여 다음 식단 추천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추가 </a:t>
            </a:r>
            <a:r>
              <a:rPr lang="en-US" altLang="ko-KR" sz="1500"/>
              <a:t>(00</a:t>
            </a:r>
            <a:r>
              <a:rPr lang="ko-KR" altLang="en-US" sz="1500"/>
              <a:t>주간 </a:t>
            </a:r>
            <a:r>
              <a:rPr lang="en-US" altLang="ko-KR" sz="1500"/>
              <a:t>00</a:t>
            </a:r>
            <a:r>
              <a:rPr lang="ko-KR" altLang="en-US" sz="1500"/>
              <a:t>시간씩 운동을 한다 </a:t>
            </a:r>
            <a:r>
              <a:rPr lang="en-US" altLang="ko-KR" sz="1500"/>
              <a:t>-&gt;</a:t>
            </a:r>
            <a:r>
              <a:rPr lang="ko-KR" altLang="en-US" sz="1500"/>
              <a:t> 포인트 제공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포인트는 추후 아이템 교환 가능 </a:t>
            </a:r>
            <a:r>
              <a:rPr lang="en-US" altLang="ko-KR" sz="1500"/>
              <a:t>(ex :　</a:t>
            </a:r>
            <a:r>
              <a:rPr lang="ko-KR" altLang="en-US" sz="1500"/>
              <a:t>이모티콘 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경쟁 어플들이 다수 존재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조리방법에 따른 칼로리 변화 예측 필요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확인</a:t>
            </a:r>
            <a:r>
              <a:rPr lang="en-US" altLang="ko-KR" sz="1500"/>
              <a:t>(</a:t>
            </a:r>
            <a:r>
              <a:rPr lang="ko-KR" altLang="en-US" sz="1500"/>
              <a:t>인증</a:t>
            </a:r>
            <a:r>
              <a:rPr lang="en-US" altLang="ko-KR" sz="1500"/>
              <a:t>)</a:t>
            </a:r>
            <a:r>
              <a:rPr lang="ko-KR" altLang="en-US" sz="1500"/>
              <a:t> 방법</a:t>
            </a:r>
            <a:r>
              <a:rPr lang="en-US" altLang="ko-KR" sz="1500"/>
              <a:t>?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0" y="1356013"/>
            <a:ext cx="12192000" cy="16697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식단 관리를 통해 건강한 삶 유지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Covid-19</a:t>
            </a:r>
            <a:r>
              <a:rPr lang="ko-KR" altLang="en-US">
                <a:solidFill>
                  <a:schemeClr val="dk1"/>
                </a:solidFill>
              </a:rPr>
              <a:t>로 인해 재택근무의 증가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식단 관리를 할 수 있는 여건 증가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9375"/>
            <a:ext cx="12192000" cy="5508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휴대폰을 잃어버리거나 어디에 두었는지 잊었을때 진동이나 무음일 경우 찾기 힘듬 </a:t>
            </a:r>
            <a:r>
              <a:rPr lang="en-US" altLang="ko-KR" sz="1500"/>
              <a:t>-&gt;</a:t>
            </a:r>
            <a:r>
              <a:rPr lang="ko-KR" altLang="en-US" sz="1500"/>
              <a:t> 어플이 설치되어 있다면 다른 핸드폰으로 어플로 인증하여 핸드폰의 음소거 상태 변경 가능</a:t>
            </a:r>
            <a:endParaRPr lang="ko-KR" altLang="en-US" sz="1500"/>
          </a:p>
          <a:p>
            <a:pPr marL="0" indent="0">
              <a:buNone/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추가 기능으로 예약설정을 해둔다면 취침시간이나 개인 공부에 도움이 될듯 함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구현 할 기능들이 너무 단순함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아이폰의 경우 벨소리</a:t>
            </a:r>
            <a:r>
              <a:rPr lang="en-US" altLang="ko-KR" sz="1500"/>
              <a:t>/</a:t>
            </a:r>
            <a:r>
              <a:rPr lang="ko-KR" altLang="en-US" sz="1500"/>
              <a:t>진동모드 변경을 외부 </a:t>
            </a:r>
            <a:r>
              <a:rPr lang="en-US" altLang="ko-KR" sz="1500"/>
              <a:t>ON/OFF</a:t>
            </a:r>
            <a:r>
              <a:rPr lang="ko-KR" altLang="en-US" sz="1500"/>
              <a:t>버튼으로 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 </a:t>
            </a:r>
            <a:r>
              <a:rPr lang="en-US" altLang="ko-KR" sz="1500"/>
              <a:t>-&gt;</a:t>
            </a:r>
            <a:r>
              <a:rPr lang="ko-KR" altLang="en-US" sz="1500"/>
              <a:t> 해결방안 생각해야 됨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29669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컴퓨터 견적 추천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38918"/>
            <a:ext cx="12192000" cy="3719081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사용자에게 사용목적</a:t>
            </a:r>
            <a:r>
              <a:rPr lang="en-US" altLang="ko-KR" sz="1500"/>
              <a:t>(</a:t>
            </a:r>
            <a:r>
              <a:rPr lang="ko-KR" altLang="en-US" sz="1500"/>
              <a:t>게임용</a:t>
            </a:r>
            <a:r>
              <a:rPr lang="en-US" altLang="ko-KR" sz="1500"/>
              <a:t>,</a:t>
            </a:r>
            <a:r>
              <a:rPr lang="ko-KR" altLang="en-US" sz="1500"/>
              <a:t> 사무용</a:t>
            </a:r>
            <a:r>
              <a:rPr lang="en-US" altLang="ko-KR" sz="1500"/>
              <a:t>,</a:t>
            </a:r>
            <a:r>
              <a:rPr lang="ko-KR" altLang="en-US" sz="1500"/>
              <a:t> 그래픽작업용 등</a:t>
            </a:r>
            <a:r>
              <a:rPr lang="en-US" altLang="ko-KR" sz="1500"/>
              <a:t>)</a:t>
            </a:r>
            <a:r>
              <a:rPr lang="ko-KR" altLang="en-US" sz="1500"/>
              <a:t>을 물어봄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목적에 따른 사용 프로그램을 물어봄</a:t>
            </a:r>
            <a:r>
              <a:rPr lang="en-US" altLang="ko-KR" sz="1500"/>
              <a:t>(ex :</a:t>
            </a:r>
            <a:r>
              <a:rPr lang="ko-KR" altLang="en-US" sz="1500"/>
              <a:t> 게임용 </a:t>
            </a:r>
            <a:r>
              <a:rPr lang="en-US" altLang="ko-KR" sz="1500"/>
              <a:t>-</a:t>
            </a:r>
            <a:r>
              <a:rPr lang="ko-KR" altLang="en-US" sz="1500"/>
              <a:t> 어떤게임</a:t>
            </a:r>
            <a:r>
              <a:rPr lang="en-US" altLang="ko-KR" sz="1500"/>
              <a:t>?,</a:t>
            </a:r>
            <a:r>
              <a:rPr lang="ko-KR" altLang="en-US" sz="1500"/>
              <a:t> 코드 작업용 </a:t>
            </a:r>
            <a:r>
              <a:rPr lang="en-US" altLang="ko-KR" sz="1500"/>
              <a:t>-</a:t>
            </a:r>
            <a:r>
              <a:rPr lang="ko-KR" altLang="en-US" sz="1500"/>
              <a:t> 어떤 프로그램을 사용</a:t>
            </a:r>
            <a:r>
              <a:rPr lang="en-US" altLang="ko-KR" sz="1500"/>
              <a:t>? visualstudio</a:t>
            </a:r>
            <a:r>
              <a:rPr lang="ko-KR" altLang="en-US" sz="1500"/>
              <a:t>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물어본 프로그램에 적합한 </a:t>
            </a:r>
            <a:r>
              <a:rPr lang="en-US" altLang="ko-KR" sz="1500"/>
              <a:t>PC</a:t>
            </a:r>
            <a:r>
              <a:rPr lang="ko-KR" altLang="en-US" sz="1500"/>
              <a:t> 가격대 별 추천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부품별 최저가 추천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기술의 발달로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하고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구매하고자 하는 사람들 증가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하지만 잘 모르는 사람들을 위해 사용 목적에 따라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 부품과 견적을 추천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주차시 사고발생 알림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211"/>
            <a:ext cx="12192000" cy="40517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/>
              <a:t>주차를 해둔 뒤 충격 발생시 </a:t>
            </a:r>
            <a:r>
              <a:rPr lang="en-US" altLang="ko-KR" sz="1500"/>
              <a:t>-&gt;</a:t>
            </a:r>
            <a:r>
              <a:rPr lang="ko-KR" altLang="en-US" sz="1500"/>
              <a:t> 블랙박스 촬영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촬영 외에도 핸드폰으로 연동시 알림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기대 효과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뺑소니 사고시 서버의 알림 목록등을 확인해 역추적 가능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유사 제품</a:t>
            </a:r>
            <a:endParaRPr lang="ko-KR" altLang="en-US" sz="1500"/>
          </a:p>
          <a:p>
            <a:pPr>
              <a:defRPr/>
            </a:pPr>
            <a:r>
              <a:rPr lang="en-US" altLang="ko-KR" sz="1500">
                <a:hlinkClick r:id="rId2"/>
              </a:rPr>
              <a:t>https://100.daum.net/encyclopedia/view/61XX79800029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-</a:t>
            </a:r>
            <a:r>
              <a:rPr lang="ko-KR" altLang="en-US" sz="1500"/>
              <a:t> 커넥티드 카</a:t>
            </a:r>
            <a:endParaRPr lang="ko-KR" altLang="en-US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필요 기술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휴대폰 </a:t>
            </a:r>
            <a:r>
              <a:rPr lang="en-US" altLang="ko-KR" sz="1500"/>
              <a:t>&lt;-&gt;</a:t>
            </a:r>
            <a:r>
              <a:rPr lang="ko-KR" altLang="en-US" sz="1500"/>
              <a:t> 블랙박스 연결하여 영상 전송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4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주차 차량의 사고 발생시 즉각 대응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기능 외 블랙박스와 연동하여 주차 위치를 잊은 경우 블랙박스의 사진촬영으로 주차 위치 확인 및 지도로 확인 가능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5.</a:t>
            </a:r>
            <a:r>
              <a:rPr lang="ko-KR" altLang="en-US">
                <a:solidFill>
                  <a:schemeClr val="lt1"/>
                </a:solidFill>
              </a:rPr>
              <a:t> 차량 관리 어플</a:t>
            </a:r>
            <a:r>
              <a:rPr lang="en-US" altLang="ko-KR">
                <a:solidFill>
                  <a:schemeClr val="lt1"/>
                </a:solidFill>
              </a:rPr>
              <a:t> &lt;- </a:t>
            </a:r>
            <a:r>
              <a:rPr lang="ko-KR" altLang="en-US">
                <a:solidFill>
                  <a:schemeClr val="lt1"/>
                </a:solidFill>
              </a:rPr>
              <a:t>최종 결정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548957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1)</a:t>
            </a:r>
            <a:r>
              <a:rPr lang="ko-KR" altLang="en-US" sz="2000">
                <a:solidFill>
                  <a:schemeClr val="dk1"/>
                </a:solidFill>
              </a:rPr>
              <a:t> 주행거리와 날씨 등을 고려하여 차량의 정비 요구 상태를 인지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차량 관리에 용이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2)</a:t>
            </a:r>
            <a:r>
              <a:rPr lang="ko-KR" altLang="en-US" sz="2000">
                <a:solidFill>
                  <a:schemeClr val="dk1"/>
                </a:solidFill>
              </a:rPr>
              <a:t> 주행거리를 아이콘을 통해 가시적으로 표시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점검 요구를 손쉽게 확인 가능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3)</a:t>
            </a:r>
            <a:r>
              <a:rPr lang="ko-KR" altLang="en-US" sz="2000">
                <a:solidFill>
                  <a:schemeClr val="dk1"/>
                </a:solidFill>
              </a:rPr>
              <a:t> 달력으로 점검 날짜 알림 기능 및 기록을 입력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4)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5)</a:t>
            </a:r>
            <a:r>
              <a:rPr lang="ko-KR" altLang="en-US" sz="2000">
                <a:solidFill>
                  <a:schemeClr val="dk1"/>
                </a:solidFill>
              </a:rPr>
              <a:t> 부품 별 관리 </a:t>
            </a:r>
            <a:r>
              <a:rPr lang="en-US" altLang="ko-KR" sz="2000">
                <a:solidFill>
                  <a:schemeClr val="dk1"/>
                </a:solidFill>
              </a:rPr>
              <a:t>tip</a:t>
            </a:r>
            <a:r>
              <a:rPr lang="ko-KR" altLang="en-US" sz="2000">
                <a:solidFill>
                  <a:schemeClr val="dk1"/>
                </a:solidFill>
              </a:rPr>
              <a:t> 제공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6)</a:t>
            </a:r>
            <a:r>
              <a:rPr lang="ko-KR" altLang="en-US" sz="2000">
                <a:solidFill>
                  <a:schemeClr val="dk1"/>
                </a:solidFill>
              </a:rPr>
              <a:t> 가까운 정비소 위치 제공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7)</a:t>
            </a:r>
            <a:r>
              <a:rPr lang="ko-KR" altLang="en-US" sz="2000">
                <a:solidFill>
                  <a:schemeClr val="dk1"/>
                </a:solidFill>
              </a:rPr>
              <a:t> 같은 차 종의 운전자를 위한 채팅창 개설</a:t>
            </a: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976</ep:Words>
  <ep:PresentationFormat>와이드스크린</ep:PresentationFormat>
  <ep:Paragraphs>161</ep:Paragraphs>
  <ep:Slides>33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Office 테마</vt:lpstr>
      <vt:lpstr>슬라이드 1</vt:lpstr>
      <vt:lpstr>슬라이드 2</vt:lpstr>
      <vt:lpstr>슬라이드 3</vt:lpstr>
      <vt:lpstr>아이디어 노트</vt:lpstr>
      <vt:lpstr>1. 식단 관리 APP</vt:lpstr>
      <vt:lpstr>2. 원격 벨소리/진동 변경 APP</vt:lpstr>
      <vt:lpstr>3. 컴퓨터 견적 추천</vt:lpstr>
      <vt:lpstr>4. 주차시 사고발생 알림</vt:lpstr>
      <vt:lpstr>5. 차량 관리 어플 &lt;- 최종 결정</vt:lpstr>
      <vt:lpstr>참고 자료</vt:lpstr>
      <vt:lpstr>슬라이드 11</vt:lpstr>
      <vt:lpstr>슬라이드 12</vt:lpstr>
      <vt:lpstr>제목 : 프로젝트 이름</vt:lpstr>
      <vt:lpstr>슬라이드 14</vt:lpstr>
      <vt:lpstr>2-1. 기능 비교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2021-06-29T08:07:19.831</dcterms:modified>
  <cp:revision>336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