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8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288" r:id="rId11"/>
    <p:sldId id="325" r:id="rId12"/>
    <p:sldId id="289" r:id="rId13"/>
    <p:sldId id="297" r:id="rId14"/>
    <p:sldId id="290" r:id="rId15"/>
    <p:sldId id="298" r:id="rId16"/>
    <p:sldId id="291" r:id="rId17"/>
    <p:sldId id="299" r:id="rId18"/>
    <p:sldId id="292" r:id="rId19"/>
    <p:sldId id="300" r:id="rId20"/>
    <p:sldId id="306" r:id="rId21"/>
    <p:sldId id="307" r:id="rId22"/>
    <p:sldId id="294" r:id="rId23"/>
    <p:sldId id="302" r:id="rId2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디스크를 분석할 지 파일을 분석할 지 선택받아야 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바이너리 값을 정확하게 분석해야 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화면에서 동작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help</a:t>
            </a:r>
            <a:r>
              <a:rPr lang="ko-KR" altLang="en-US"/>
              <a:t>명령어 사용으로 다른 명령어들의 사용법과 설명을 볼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파이썬 바이너리 파일 r/w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549</ep:Words>
  <ep:PresentationFormat>와이드스크린</ep:PresentationFormat>
  <ep:Paragraphs>79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제목 : 프로젝트 이름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2021-07-27T08:03:56.640</dcterms:modified>
  <cp:revision>353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