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5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1" r:id="rId8"/>
    <p:sldId id="312" r:id="rId9"/>
    <p:sldId id="310" r:id="rId10"/>
    <p:sldId id="314" r:id="rId11"/>
    <p:sldId id="315" r:id="rId12"/>
    <p:sldId id="319" r:id="rId13"/>
    <p:sldId id="318" r:id="rId14"/>
    <p:sldId id="288" r:id="rId15"/>
    <p:sldId id="323" r:id="rId16"/>
    <p:sldId id="324" r:id="rId17"/>
    <p:sldId id="325" r:id="rId18"/>
    <p:sldId id="296" r:id="rId19"/>
    <p:sldId id="316" r:id="rId20"/>
    <p:sldId id="289" r:id="rId21"/>
    <p:sldId id="297" r:id="rId22"/>
    <p:sldId id="290" r:id="rId23"/>
    <p:sldId id="298" r:id="rId24"/>
    <p:sldId id="291" r:id="rId25"/>
    <p:sldId id="299" r:id="rId26"/>
    <p:sldId id="292" r:id="rId27"/>
    <p:sldId id="300" r:id="rId28"/>
    <p:sldId id="306" r:id="rId29"/>
    <p:sldId id="307" r:id="rId30"/>
    <p:sldId id="294" r:id="rId31"/>
    <p:sldId id="302" r:id="rId3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www.localdata.go.kr/data/allDataView.do?menuNo=1000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가까운 정비소 위치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https://www.localdata.go.kr/data/allDataView.do?menuNo=1000</a:t>
            </a:r>
            <a:endParaRPr lang="en-US" altLang="ko-KR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-&gt;</a:t>
            </a:r>
            <a:r>
              <a:rPr lang="ko-KR" altLang="en-US"/>
              <a:t> 잘 안찾아짐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자동차 관련 소식</a:t>
            </a:r>
            <a:r>
              <a:rPr lang="en-US" altLang="ko-KR"/>
              <a:t>(</a:t>
            </a:r>
            <a:r>
              <a:rPr lang="ko-KR" altLang="en-US"/>
              <a:t>신차 출시 예정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32153"/>
            <a:ext cx="10515600" cy="5744810"/>
          </a:xfrm>
        </p:spPr>
        <p:txBody>
          <a:bodyPr/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9164" y="1164908"/>
          <a:ext cx="11773286" cy="541746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2-1.</a:t>
            </a:r>
            <a:r>
              <a:rPr kumimoji="1" lang="ko-KR" altLang="en-US" sz="4800"/>
              <a:t> 요구사항 정의 및 분석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377461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요구 분석 명세서에는 시스템의 기능이 무엇인지(what)에만 초점을 두어 정리하고 어떻게(how) 구현할지는 기술하지 않는다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회원가입시 아이디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비밀번호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이름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전화번호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생년월일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차종의 정보를 받아야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 sz="2000">
                <a:solidFill>
                  <a:schemeClr val="dk1"/>
                </a:solidFill>
              </a:rPr>
              <a:t>8</a:t>
            </a:r>
            <a:r>
              <a:rPr lang="ko-KR" altLang="en-US" sz="2000">
                <a:solidFill>
                  <a:schemeClr val="dk1"/>
                </a:solidFill>
              </a:rPr>
              <a:t>자리 이상 </a:t>
            </a:r>
            <a:r>
              <a:rPr lang="en-US" altLang="ko-KR" sz="2000">
                <a:solidFill>
                  <a:schemeClr val="dk1"/>
                </a:solidFill>
              </a:rPr>
              <a:t>12</a:t>
            </a:r>
            <a:r>
              <a:rPr lang="ko-KR" altLang="en-US" sz="2000">
                <a:solidFill>
                  <a:schemeClr val="dk1"/>
                </a:solidFill>
              </a:rPr>
              <a:t>자리 이하 이어야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 sz="2000">
                <a:solidFill>
                  <a:schemeClr val="dk1"/>
                </a:solidFill>
              </a:rPr>
              <a:t>7</a:t>
            </a:r>
            <a:r>
              <a:rPr lang="ko-KR" altLang="en-US" sz="2000">
                <a:solidFill>
                  <a:schemeClr val="dk1"/>
                </a:solidFill>
              </a:rPr>
              <a:t>자리 이하이거나 </a:t>
            </a:r>
            <a:r>
              <a:rPr lang="en-US" altLang="ko-KR" sz="2000">
                <a:solidFill>
                  <a:schemeClr val="dk1"/>
                </a:solidFill>
              </a:rPr>
              <a:t>13</a:t>
            </a:r>
            <a:r>
              <a:rPr lang="ko-KR" altLang="en-US" sz="2000">
                <a:solidFill>
                  <a:schemeClr val="dk1"/>
                </a:solidFill>
              </a:rPr>
              <a:t>자리 이상일 경우 입력 오류 메세지가 출력되어야 한다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사용자 정보를 관리할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의 필요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77461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요구 분석 명세서에는 시스템의 기능이 무엇인지(what)에만 초점을 두어 정리하고 어떻게(how) 구현할지는 기술하지 않는다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부분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별 관리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2-1.</a:t>
            </a:r>
            <a:r>
              <a:rPr kumimoji="1" lang="ko-KR" altLang="en-US" sz="4800"/>
              <a:t> 요구사항 정의 및 분석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061700" cy="1325563"/>
          </a:xfrm>
          <a:solidFill>
            <a:schemeClr val="lt1"/>
          </a:solidFill>
          <a:ln>
            <a:solidFill>
              <a:schemeClr val="lt1"/>
            </a:solidFill>
          </a:ln>
        </p:spPr>
        <p:txBody>
          <a:bodyPr/>
          <a:lstStyle/>
          <a:p>
            <a:pPr lvl="0">
              <a:defRPr/>
            </a:pPr>
            <a:r>
              <a:rPr lang="ko-KR" altLang="en-US" sz="4000"/>
              <a:t>요구사항 수집 및 분석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22425"/>
            <a:ext cx="12192000" cy="5235575"/>
          </a:xfrm>
        </p:spPr>
        <p:txBody>
          <a:bodyPr/>
          <a:lstStyle/>
          <a:p>
            <a:pPr lvl="0">
              <a:defRPr/>
            </a:pPr>
            <a:r>
              <a:rPr lang="ko-KR" altLang="en-US" sz="2000"/>
              <a:t>회원 정보를 담은 </a:t>
            </a:r>
            <a:r>
              <a:rPr lang="en-US" altLang="ko-KR" sz="2000"/>
              <a:t>DB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회원가입을 하게 되면 회원의 차종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각각의 차량에 대한 정보</a:t>
            </a:r>
            <a:r>
              <a:rPr lang="en-US" altLang="ko-KR" sz="2000">
                <a:solidFill>
                  <a:srgbClr val="ff843a"/>
                </a:solidFill>
              </a:rPr>
              <a:t>(</a:t>
            </a:r>
            <a:r>
              <a:rPr lang="ko-KR" altLang="en-US" sz="2000">
                <a:solidFill>
                  <a:srgbClr val="ff843a"/>
                </a:solidFill>
              </a:rPr>
              <a:t>주행거리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연식 등</a:t>
            </a:r>
            <a:r>
              <a:rPr lang="en-US" altLang="ko-KR" sz="2000">
                <a:solidFill>
                  <a:srgbClr val="ff843a"/>
                </a:solidFill>
              </a:rPr>
              <a:t>)</a:t>
            </a:r>
            <a:r>
              <a:rPr lang="ko-KR" altLang="en-US" sz="2000">
                <a:solidFill>
                  <a:srgbClr val="ff843a"/>
                </a:solidFill>
              </a:rPr>
              <a:t>가 저장되어야 함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회원 가입시 필요한 정보 </a:t>
            </a:r>
            <a:r>
              <a:rPr lang="en-US" altLang="ko-KR" sz="2000">
                <a:solidFill>
                  <a:srgbClr val="ff843a"/>
                </a:solidFill>
              </a:rPr>
              <a:t>(</a:t>
            </a:r>
            <a:r>
              <a:rPr lang="ko-KR" altLang="en-US" sz="2000">
                <a:solidFill>
                  <a:srgbClr val="ff843a"/>
                </a:solidFill>
              </a:rPr>
              <a:t>아이디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비밀번호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이름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생년월일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전화번호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차량에 대한 정보</a:t>
            </a:r>
            <a:r>
              <a:rPr lang="en-US" altLang="ko-KR" sz="2000">
                <a:solidFill>
                  <a:srgbClr val="ff843a"/>
                </a:solidFill>
              </a:rPr>
              <a:t>)</a:t>
            </a:r>
            <a:r>
              <a:rPr lang="ko-KR" altLang="en-US" sz="2000">
                <a:solidFill>
                  <a:srgbClr val="ff843a"/>
                </a:solidFill>
              </a:rPr>
              <a:t>를 포함해야 함</a:t>
            </a:r>
            <a:endParaRPr lang="ko-KR" altLang="en-US" sz="2000">
              <a:solidFill>
                <a:srgbClr val="ff843a"/>
              </a:solidFill>
            </a:endParaRPr>
          </a:p>
          <a:p>
            <a:pPr lvl="0">
              <a:defRPr/>
            </a:pPr>
            <a:r>
              <a:rPr lang="ko-KR" altLang="en-US" sz="2000"/>
              <a:t>차종 별 다른 데이터 제공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SUV, </a:t>
            </a:r>
            <a:r>
              <a:rPr lang="ko-KR" altLang="en-US" sz="2000">
                <a:solidFill>
                  <a:srgbClr val="ff843a"/>
                </a:solidFill>
              </a:rPr>
              <a:t>승용차 등등 각 차종의 부품의 가격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종류 다름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endParaRPr lang="ko-KR" altLang="en-US" sz="2000">
              <a:solidFill>
                <a:srgbClr val="ff843a"/>
              </a:solidFill>
            </a:endParaRPr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가까운 정비소 지도 자료 제공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정비소 위치에 대한 데이터 아직 못 찾음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 └ </a:t>
            </a:r>
            <a:r>
              <a:rPr lang="en-US" altLang="ko-KR" sz="2000">
                <a:solidFill>
                  <a:srgbClr val="ff843a"/>
                </a:solidFill>
              </a:rPr>
              <a:t>Google map</a:t>
            </a:r>
            <a:r>
              <a:rPr lang="ko-KR" altLang="en-US" sz="2000">
                <a:solidFill>
                  <a:srgbClr val="ff843a"/>
                </a:solidFill>
              </a:rPr>
              <a:t>을 이용해서 연동 가능한지</a:t>
            </a:r>
            <a:r>
              <a:rPr lang="en-US" altLang="ko-KR" sz="2000">
                <a:solidFill>
                  <a:srgbClr val="ff843a"/>
                </a:solidFill>
              </a:rPr>
              <a:t>?</a:t>
            </a:r>
            <a:endParaRPr lang="en-US" altLang="ko-KR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061700" cy="1325563"/>
          </a:xfrm>
          <a:solidFill>
            <a:schemeClr val="lt1"/>
          </a:solidFill>
          <a:ln>
            <a:solidFill>
              <a:schemeClr val="lt1"/>
            </a:solidFill>
          </a:ln>
        </p:spPr>
        <p:txBody>
          <a:bodyPr/>
          <a:lstStyle/>
          <a:p>
            <a:pPr lvl="0">
              <a:defRPr/>
            </a:pPr>
            <a:r>
              <a:rPr lang="ko-KR" altLang="en-US" sz="4000"/>
              <a:t>요구사항 수집 및 분석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22425"/>
            <a:ext cx="12192000" cy="5235575"/>
          </a:xfrm>
        </p:spPr>
        <p:txBody>
          <a:bodyPr/>
          <a:lstStyle/>
          <a:p>
            <a:pPr lvl="0">
              <a:defRPr/>
            </a:pPr>
            <a:r>
              <a:rPr lang="ko-KR" altLang="en-US" sz="2000"/>
              <a:t>지속적 피드백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Google Playstore</a:t>
            </a:r>
            <a:r>
              <a:rPr lang="ko-KR" altLang="en-US" sz="2000">
                <a:solidFill>
                  <a:srgbClr val="ff843a"/>
                </a:solidFill>
              </a:rPr>
              <a:t>의 댓글 이용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경쟁 어플들이 다수 존재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  <a:endParaRPr lang="ko-KR" altLang="en-US" sz="1500"/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구현 할 기능들이 너무 단순함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컴퓨터 견적 추천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dev-c++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부품별 최저가 추천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주차시 사고발생 알림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  <a:endParaRPr lang="ko-KR" altLang="en-US" sz="1500"/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  <a:endParaRPr lang="ko-KR" altLang="en-US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828</ep:Words>
  <ep:PresentationFormat>와이드스크린</ep:PresentationFormat>
  <ep:Paragraphs>136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Office 테마</vt:lpstr>
      <vt:lpstr>슬라이드 1</vt:lpstr>
      <vt:lpstr>슬라이드 2</vt:lpstr>
      <vt:lpstr>슬라이드 3</vt:lpstr>
      <vt:lpstr>아이디어 노트</vt:lpstr>
      <vt:lpstr>1. 식단 관리 APP</vt:lpstr>
      <vt:lpstr>2. 원격 벨소리/진동 변경 APP</vt:lpstr>
      <vt:lpstr>3. 컴퓨터 견적 추천</vt:lpstr>
      <vt:lpstr>4. 주차시 사고발생 알림</vt:lpstr>
      <vt:lpstr>5. 차량 관리 어플 &lt;- 최종 결정</vt:lpstr>
      <vt:lpstr>참고 자료</vt:lpstr>
      <vt:lpstr>슬라이드 11</vt:lpstr>
      <vt:lpstr>슬라이드 12</vt:lpstr>
      <vt:lpstr>제목 : 프로젝트 이름</vt:lpstr>
      <vt:lpstr>슬라이드 14</vt:lpstr>
      <vt:lpstr>기능 비교</vt:lpstr>
      <vt:lpstr>슬라이드 16</vt:lpstr>
      <vt:lpstr>슬라이드 17</vt:lpstr>
      <vt:lpstr>요구사항 수집 및 분석</vt:lpstr>
      <vt:lpstr>요구사항 수집 및 분석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2021-06-28T08:07:30.478</dcterms:modified>
  <cp:revision>293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