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23" r:id="rId18"/>
    <p:sldId id="324" r:id="rId19"/>
    <p:sldId id="325" r:id="rId20"/>
    <p:sldId id="326" r:id="rId21"/>
    <p:sldId id="327" r:id="rId22"/>
    <p:sldId id="329" r:id="rId23"/>
    <p:sldId id="333" r:id="rId24"/>
    <p:sldId id="289" r:id="rId25"/>
    <p:sldId id="297" r:id="rId26"/>
    <p:sldId id="290" r:id="rId27"/>
    <p:sldId id="298" r:id="rId28"/>
    <p:sldId id="291" r:id="rId29"/>
    <p:sldId id="299" r:id="rId30"/>
    <p:sldId id="292" r:id="rId31"/>
    <p:sldId id="300" r:id="rId32"/>
    <p:sldId id="306" r:id="rId33"/>
    <p:sldId id="307" r:id="rId34"/>
    <p:sldId id="294" r:id="rId35"/>
    <p:sldId id="302" r:id="rId3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cos2.tistory.com/962" TargetMode="External" /><Relationship Id="rId6" Type="http://schemas.openxmlformats.org/officeDocument/2006/relationships/hyperlink" Target="https://velog.io/@kjh03160/1-%EC%86%8C%ED%94%84%ED%8A%B8%EC%9B%A8%EC%96%B4-%EC%84%A4%EA%B3%84.-1.-%EC%9A%94%EA%B5%AC-%EC%82%AC%ED%95%AD-%ED%99%95%EC%9D%B8.-2-%EC%9A%94%EA%B5%AC-%EC%82%AC%ED%95%AD-%EB%B6%84%EC%84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5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6"/>
              </a:rPr>
              <a:t>https://velog.io/@kjh03160/1-%EC%86%8C%ED%94%84%ED%8A%B8%EC%9B%A8%EC%96%B4-%EC%84%A4%EA%B3%84.-1.-%EC%9A%94%EA%B5%AC-%EC%82%AC%ED%95%AD-%ED%99%95%EC%9D%B8.-2-%EC%9A%94%EA%B5%AC-%EC%82%AC%ED%95%AD-%EB%B6%84%EC%84%9D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제공 서비스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부품별</a:t>
            </a:r>
            <a:r>
              <a:rPr lang="en-US" altLang="ko-KR" sz="1500"/>
              <a:t>(ex :</a:t>
            </a:r>
            <a:r>
              <a:rPr lang="ko-KR" altLang="en-US" sz="1500"/>
              <a:t> 엔진</a:t>
            </a:r>
            <a:r>
              <a:rPr lang="en-US" altLang="ko-KR" sz="1500"/>
              <a:t>,</a:t>
            </a:r>
            <a:r>
              <a:rPr lang="ko-KR" altLang="en-US" sz="1500"/>
              <a:t> 타이어</a:t>
            </a:r>
            <a:r>
              <a:rPr lang="en-US" altLang="ko-KR" sz="1500"/>
              <a:t>,</a:t>
            </a:r>
            <a:r>
              <a:rPr lang="ko-KR" altLang="en-US" sz="1500"/>
              <a:t> 냉각수 등</a:t>
            </a:r>
            <a:r>
              <a:rPr lang="en-US" altLang="ko-KR" sz="1500"/>
              <a:t>)</a:t>
            </a:r>
            <a:r>
              <a:rPr lang="ko-KR" altLang="en-US" sz="1500"/>
              <a:t> 정비 시점을 알림</a:t>
            </a:r>
            <a:r>
              <a:rPr lang="en-US" altLang="ko-KR" sz="1500"/>
              <a:t>(</a:t>
            </a:r>
            <a:r>
              <a:rPr lang="ko-KR" altLang="en-US" sz="1500"/>
              <a:t>주행거리로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교체 예상 비용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부품의 시세 데이터 및 최저가 비교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달력으로 점검 날짜 알림 및 기록 입력</a:t>
            </a:r>
            <a:r>
              <a:rPr lang="en-US" altLang="ko-KR" sz="1500"/>
              <a:t>(</a:t>
            </a:r>
            <a:r>
              <a:rPr lang="ko-KR" altLang="en-US" sz="1500"/>
              <a:t>시간으로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 └ 달력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달력에 체크 및 메모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가까운 정비소 위치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자동차 관련 소식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별 관리 </a:t>
            </a:r>
            <a:r>
              <a:rPr lang="en-US" altLang="ko-KR" sz="1500"/>
              <a:t>tip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관련 어플 다수 존재 </a:t>
            </a:r>
            <a:r>
              <a:rPr lang="en-US" altLang="ko-KR" sz="1500"/>
              <a:t>(</a:t>
            </a:r>
            <a:r>
              <a:rPr lang="ko-KR" altLang="en-US" sz="1500"/>
              <a:t>마이클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drivvo,</a:t>
            </a:r>
            <a:r>
              <a:rPr lang="ko-KR" altLang="en-US" sz="1500"/>
              <a:t> 오일나우</a:t>
            </a:r>
            <a:r>
              <a:rPr lang="en-US" altLang="ko-KR" sz="1500"/>
              <a:t>,</a:t>
            </a:r>
            <a:r>
              <a:rPr lang="ko-KR" altLang="en-US" sz="1500"/>
              <a:t> 카닥</a:t>
            </a:r>
            <a:r>
              <a:rPr lang="en-US" altLang="ko-KR" sz="1500"/>
              <a:t>,</a:t>
            </a:r>
            <a:r>
              <a:rPr lang="ko-KR" altLang="en-US" sz="1500"/>
              <a:t> 국민차계부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운전자의 운전 습관에 따라 부품의 마모 상태 달라짐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외제차는 수리가 불가한 경우가 있나</a:t>
            </a:r>
            <a:r>
              <a:rPr lang="en-US" altLang="ko-KR" sz="1500"/>
              <a:t>?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기능적 요구사항</a:t>
            </a:r>
            <a:r>
              <a:rPr lang="en-US" altLang="ko-KR" sz="2000">
                <a:solidFill>
                  <a:schemeClr val="dk1"/>
                </a:solidFill>
              </a:rPr>
              <a:t>(Functional Requirement)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아이디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비밀번호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이름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전화번호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생년월일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차종의 정보를 받아야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 sz="2000">
                <a:solidFill>
                  <a:schemeClr val="dk1"/>
                </a:solidFill>
              </a:rPr>
              <a:t>8</a:t>
            </a:r>
            <a:r>
              <a:rPr lang="ko-KR" altLang="en-US" sz="2000">
                <a:solidFill>
                  <a:schemeClr val="dk1"/>
                </a:solidFill>
              </a:rPr>
              <a:t>자리 이상 </a:t>
            </a:r>
            <a:r>
              <a:rPr lang="en-US" altLang="ko-KR" sz="2000">
                <a:solidFill>
                  <a:schemeClr val="dk1"/>
                </a:solidFill>
              </a:rPr>
              <a:t>12</a:t>
            </a:r>
            <a:r>
              <a:rPr lang="ko-KR" altLang="en-US" sz="2000">
                <a:solidFill>
                  <a:schemeClr val="dk1"/>
                </a:solidFill>
              </a:rPr>
              <a:t>자리 이하 이어야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 sz="2000">
                <a:solidFill>
                  <a:schemeClr val="dk1"/>
                </a:solidFill>
              </a:rPr>
              <a:t>7</a:t>
            </a:r>
            <a:r>
              <a:rPr lang="ko-KR" altLang="en-US" sz="2000">
                <a:solidFill>
                  <a:schemeClr val="dk1"/>
                </a:solidFill>
              </a:rPr>
              <a:t>자리 이하이거나 </a:t>
            </a:r>
            <a:r>
              <a:rPr lang="en-US" altLang="ko-KR" sz="2000">
                <a:solidFill>
                  <a:schemeClr val="dk1"/>
                </a:solidFill>
              </a:rPr>
              <a:t>13</a:t>
            </a:r>
            <a:r>
              <a:rPr lang="ko-KR" altLang="en-US" sz="2000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사용자 정보를 관리할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의 필요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로그인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알맞은 </a:t>
            </a:r>
            <a:r>
              <a:rPr lang="en-US" altLang="ko-KR" sz="2000">
                <a:solidFill>
                  <a:schemeClr val="dk1"/>
                </a:solidFill>
              </a:rPr>
              <a:t>ID</a:t>
            </a:r>
            <a:r>
              <a:rPr lang="ko-KR" altLang="en-US" sz="2000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1271</ep:Words>
  <ep:PresentationFormat>와이드스크린</ep:PresentationFormat>
  <ep:Paragraphs>198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기능 비교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2021-07-02T02:38:41.798</dcterms:modified>
  <cp:revision>377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