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  <p:sldId id="259" r:id="rId3"/>
    <p:sldId id="265" r:id="rId4"/>
    <p:sldId id="279" r:id="rId5"/>
    <p:sldId id="264" r:id="rId6"/>
    <p:sldId id="266" r:id="rId7"/>
    <p:sldId id="276" r:id="rId8"/>
    <p:sldId id="267" r:id="rId9"/>
    <p:sldId id="268" r:id="rId10"/>
    <p:sldId id="277" r:id="rId11"/>
    <p:sldId id="269" r:id="rId12"/>
    <p:sldId id="270" r:id="rId13"/>
    <p:sldId id="271" r:id="rId14"/>
    <p:sldId id="278" r:id="rId15"/>
    <p:sldId id="272" r:id="rId16"/>
    <p:sldId id="273" r:id="rId17"/>
    <p:sldId id="274" r:id="rId18"/>
    <p:sldId id="275" r:id="rId19"/>
    <p:sldId id="262" r:id="rId20"/>
  </p:sldIdLst>
  <p:sldSz cx="12192000" cy="6858000"/>
  <p:notesSz cx="6858000" cy="9144000"/>
  <p:embeddedFontLst>
    <p:embeddedFont>
      <p:font typeface="Arial Black" panose="020B0A04020102020204" pitchFamily="34" charset="0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718" autoAdjust="0"/>
  </p:normalViewPr>
  <p:slideViewPr>
    <p:cSldViewPr snapToGrid="0">
      <p:cViewPr varScale="1">
        <p:scale>
          <a:sx n="104" d="100"/>
          <a:sy n="104" d="100"/>
        </p:scale>
        <p:origin x="8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A7040-E045-483E-A819-5D8D610B3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352827-A4F8-4416-8068-BCE338F88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BD784-FE8A-411E-8E89-4A95EFEA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BA459-6ADC-4C4B-9A04-32B87926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4FF8D-8A5D-4551-BB23-D38A1454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38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6CCF6-5D64-459A-9024-BC719C24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DF7CF6-D01F-46AA-B8F7-ECEEBC9A3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4AB65-CCDD-4DA6-BF4F-B2354FAB6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0EBBC-E36C-435A-8E19-293B4F9B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D4C62-961E-40C3-BE00-3FA0C0A6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57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1A6D6B-E4A9-4E12-8EAB-B44CB0A29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0A748A-E24D-4904-8B89-BA5B157B9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253EE-27A8-4FAE-BE14-3D057B97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1179D-DA44-4832-B1CB-5CE7CB8B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5483C-FBA5-4692-9D85-5B7C529F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17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8CC98-8C83-4B5F-BF74-337EDBD0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26965-5451-4FB6-A5AB-F57D2D94E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B1984-DFF7-4266-892C-450E1CA9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4453B-9AF7-4B8C-B8BC-A77BE5C2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97FA83-4AD9-425A-865C-9D957A06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87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87E83-85DB-47EE-8434-CD6661C1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C3F437-9C02-49ED-BCB8-6A0771B51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59D10E-7A00-4BD8-9D5F-DF318E56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320C4-82A6-4FA9-89C3-8B529F6A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0F775-C956-4DDF-8E89-AF682273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82C8-24AA-4583-877D-41BE6F5C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2945C6-AB52-4D51-8462-078BD77F2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0BA361-4162-4BEB-B240-810DF23BA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E83CF6-214E-4EBA-8320-B9727664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7D0DAD-D3D1-46B6-B27C-C64415E4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18D1A7-9909-4CD2-A789-F4BBD571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07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9334-7C2F-4A93-9B14-391A278E2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B4D9D-013D-41E5-BAB9-046DC57CB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10A866-D9C2-4C9D-88F1-B88FDBBD0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0AB4A6-3F09-4407-8D45-2D998219A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ADA6C8-8574-4B57-ACBE-43E8CDD76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6909A4-39C3-4537-BAAA-3EC406F6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2EE01D-A3F4-4390-97C3-17D94594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975FCE-9296-4EE8-9B1F-D2112F33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58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FE2EE-AF26-447A-BE20-4AEAC9900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2964E0-2894-4F18-86CF-59F553AD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035C24-3206-46EA-A9CE-846C4351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E13040-1817-457F-A67E-4B959965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6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0BB40B-E703-440B-ACF2-5628D71A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21FAEB-B749-4FDC-9535-07E51EA3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EB1174-A38B-47B9-A4F4-F0DAB40D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85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14CFA-001A-4D37-B964-C4681C25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DC0BE5-EEE7-4D06-8418-2DEB82274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87BC7-BE56-4155-AA8A-6CCA4EF24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4FD8EC-D596-4914-961B-2366B242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0E2864-630C-4702-82BC-29A323E1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A9565-88A4-4000-B02A-1EA036AD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99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0C4CC-01DC-49A0-B324-D633192A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12AD2F-C93F-473C-806A-105F0260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21E02F-9B2A-443C-A085-424E62740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4DBA4-5F9D-460F-8F4A-F9685BBC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5B5497-F307-4ABD-BA98-1AA14EDF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103FD5-1637-445A-BD8E-59A400F7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62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7DC74F-4BB3-4801-9B54-F06561160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374A0-3F71-4062-A063-9FE2E611D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B6BCB-E64B-4E0E-9CB3-1AF0E21BE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145EE-144F-41F2-A8DF-1DB2554B84D4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28E62-6CDC-4E0C-914D-90CC33F9F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36ECC-5BC7-4068-8414-45860A167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54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DB35A45-7A03-4978-9922-D28499400E20}"/>
              </a:ext>
            </a:extLst>
          </p:cNvPr>
          <p:cNvGrpSpPr/>
          <p:nvPr/>
        </p:nvGrpSpPr>
        <p:grpSpPr>
          <a:xfrm>
            <a:off x="1393494" y="367752"/>
            <a:ext cx="2385770" cy="2407610"/>
            <a:chOff x="6767465" y="1312702"/>
            <a:chExt cx="2697511" cy="2722204"/>
          </a:xfrm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DCAE0071-1CCE-45F0-A996-31CB9C022BE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83BC9F7A-41CE-4137-891D-22211CEDF93B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AFE9368-46A6-4BDB-AFC7-C74BB750ED6C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3366B6E-7579-4479-917F-D2FB5A03D6E4}"/>
              </a:ext>
            </a:extLst>
          </p:cNvPr>
          <p:cNvSpPr/>
          <p:nvPr/>
        </p:nvSpPr>
        <p:spPr>
          <a:xfrm>
            <a:off x="6565900" y="1117600"/>
            <a:ext cx="6819900" cy="6324600"/>
          </a:xfrm>
          <a:custGeom>
            <a:avLst/>
            <a:gdLst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310128 w 4892040"/>
              <a:gd name="connsiteY50" fmla="*/ 1233722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92040" h="5834375">
                <a:moveTo>
                  <a:pt x="4808806" y="630"/>
                </a:moveTo>
                <a:cubicBezTo>
                  <a:pt x="4845391" y="10212"/>
                  <a:pt x="4870323" y="130727"/>
                  <a:pt x="4892040" y="474770"/>
                </a:cubicBezTo>
                <a:lnTo>
                  <a:pt x="4794333" y="578504"/>
                </a:lnTo>
                <a:lnTo>
                  <a:pt x="4818820" y="594829"/>
                </a:lnTo>
                <a:cubicBezTo>
                  <a:pt x="4842366" y="689014"/>
                  <a:pt x="4810118" y="552058"/>
                  <a:pt x="4837108" y="731989"/>
                </a:cubicBezTo>
                <a:cubicBezTo>
                  <a:pt x="4841277" y="759779"/>
                  <a:pt x="4849885" y="786730"/>
                  <a:pt x="4855396" y="814285"/>
                </a:cubicBezTo>
                <a:cubicBezTo>
                  <a:pt x="4859032" y="832465"/>
                  <a:pt x="4861492" y="850861"/>
                  <a:pt x="4864540" y="869149"/>
                </a:cubicBezTo>
                <a:cubicBezTo>
                  <a:pt x="4885963" y="1726086"/>
                  <a:pt x="4903452" y="1827533"/>
                  <a:pt x="4882828" y="2542501"/>
                </a:cubicBezTo>
                <a:cubicBezTo>
                  <a:pt x="4879220" y="2667566"/>
                  <a:pt x="4870491" y="2792430"/>
                  <a:pt x="4864540" y="2917405"/>
                </a:cubicBezTo>
                <a:cubicBezTo>
                  <a:pt x="4861347" y="2984454"/>
                  <a:pt x="4868560" y="3052751"/>
                  <a:pt x="4855396" y="3118573"/>
                </a:cubicBezTo>
                <a:cubicBezTo>
                  <a:pt x="4827959" y="3255760"/>
                  <a:pt x="4834159" y="3215966"/>
                  <a:pt x="4809676" y="3402037"/>
                </a:cubicBezTo>
                <a:cubicBezTo>
                  <a:pt x="4802870" y="3453764"/>
                  <a:pt x="4795974" y="3505514"/>
                  <a:pt x="4791388" y="3557485"/>
                </a:cubicBezTo>
                <a:cubicBezTo>
                  <a:pt x="4786826" y="3609190"/>
                  <a:pt x="4785292" y="3661117"/>
                  <a:pt x="4782244" y="3712933"/>
                </a:cubicBezTo>
                <a:cubicBezTo>
                  <a:pt x="4785292" y="3834853"/>
                  <a:pt x="4787749" y="3956789"/>
                  <a:pt x="4791388" y="4078693"/>
                </a:cubicBezTo>
                <a:cubicBezTo>
                  <a:pt x="4793845" y="4161009"/>
                  <a:pt x="4800532" y="4243229"/>
                  <a:pt x="4800532" y="4325581"/>
                </a:cubicBezTo>
                <a:cubicBezTo>
                  <a:pt x="4800532" y="4382077"/>
                  <a:pt x="4787709" y="4525180"/>
                  <a:pt x="4782244" y="4590757"/>
                </a:cubicBezTo>
                <a:cubicBezTo>
                  <a:pt x="4785292" y="4813261"/>
                  <a:pt x="4786274" y="5035803"/>
                  <a:pt x="4791388" y="5258269"/>
                </a:cubicBezTo>
                <a:cubicBezTo>
                  <a:pt x="4795240" y="5425825"/>
                  <a:pt x="4821190" y="5394080"/>
                  <a:pt x="4782244" y="5596597"/>
                </a:cubicBezTo>
                <a:cubicBezTo>
                  <a:pt x="4779802" y="5609296"/>
                  <a:pt x="4763228" y="5614211"/>
                  <a:pt x="4754812" y="5624029"/>
                </a:cubicBezTo>
                <a:cubicBezTo>
                  <a:pt x="4744894" y="5635600"/>
                  <a:pt x="4737416" y="5649136"/>
                  <a:pt x="4727380" y="5660605"/>
                </a:cubicBezTo>
                <a:cubicBezTo>
                  <a:pt x="4716026" y="5673581"/>
                  <a:pt x="4705985" y="5689007"/>
                  <a:pt x="4690804" y="5697181"/>
                </a:cubicBezTo>
                <a:cubicBezTo>
                  <a:pt x="4641023" y="5723986"/>
                  <a:pt x="4560538" y="5732879"/>
                  <a:pt x="4507924" y="5742901"/>
                </a:cubicBezTo>
                <a:cubicBezTo>
                  <a:pt x="4371567" y="5768874"/>
                  <a:pt x="4460333" y="5757203"/>
                  <a:pt x="4315900" y="5770333"/>
                </a:cubicBezTo>
                <a:cubicBezTo>
                  <a:pt x="4291516" y="5776429"/>
                  <a:pt x="4267540" y="5784489"/>
                  <a:pt x="4242748" y="5788621"/>
                </a:cubicBezTo>
                <a:cubicBezTo>
                  <a:pt x="4113383" y="5810182"/>
                  <a:pt x="4057637" y="5808951"/>
                  <a:pt x="3922708" y="5816053"/>
                </a:cubicBezTo>
                <a:cubicBezTo>
                  <a:pt x="3877324" y="5821726"/>
                  <a:pt x="3778176" y="5835140"/>
                  <a:pt x="3739828" y="5834341"/>
                </a:cubicBezTo>
                <a:cubicBezTo>
                  <a:pt x="3629955" y="5832052"/>
                  <a:pt x="3520372" y="5822149"/>
                  <a:pt x="3410644" y="5816053"/>
                </a:cubicBezTo>
                <a:cubicBezTo>
                  <a:pt x="3346636" y="5797765"/>
                  <a:pt x="3281394" y="5783345"/>
                  <a:pt x="3218620" y="5761189"/>
                </a:cubicBezTo>
                <a:cubicBezTo>
                  <a:pt x="3177467" y="5746664"/>
                  <a:pt x="3140267" y="5722533"/>
                  <a:pt x="3099748" y="5706325"/>
                </a:cubicBezTo>
                <a:cubicBezTo>
                  <a:pt x="3059507" y="5690229"/>
                  <a:pt x="2982339" y="5677357"/>
                  <a:pt x="2944300" y="5669749"/>
                </a:cubicBezTo>
                <a:cubicBezTo>
                  <a:pt x="2874196" y="5672797"/>
                  <a:pt x="2803678" y="5670694"/>
                  <a:pt x="2733988" y="5678893"/>
                </a:cubicBezTo>
                <a:cubicBezTo>
                  <a:pt x="2699473" y="5682954"/>
                  <a:pt x="2667119" y="5697896"/>
                  <a:pt x="2633404" y="5706325"/>
                </a:cubicBezTo>
                <a:cubicBezTo>
                  <a:pt x="2593953" y="5716188"/>
                  <a:pt x="2554156" y="5724613"/>
                  <a:pt x="2514532" y="5733757"/>
                </a:cubicBezTo>
                <a:lnTo>
                  <a:pt x="2084764" y="5724613"/>
                </a:lnTo>
                <a:cubicBezTo>
                  <a:pt x="2054151" y="5723539"/>
                  <a:pt x="2023850" y="5718013"/>
                  <a:pt x="1993324" y="5715469"/>
                </a:cubicBezTo>
                <a:cubicBezTo>
                  <a:pt x="1950691" y="5711916"/>
                  <a:pt x="1908056" y="5708001"/>
                  <a:pt x="1865308" y="5706325"/>
                </a:cubicBezTo>
                <a:cubicBezTo>
                  <a:pt x="1752577" y="5701904"/>
                  <a:pt x="1639756" y="5700229"/>
                  <a:pt x="1526980" y="5697181"/>
                </a:cubicBezTo>
                <a:lnTo>
                  <a:pt x="1334956" y="5669749"/>
                </a:lnTo>
                <a:cubicBezTo>
                  <a:pt x="1298294" y="5664194"/>
                  <a:pt x="1262118" y="5655213"/>
                  <a:pt x="1225228" y="5651461"/>
                </a:cubicBezTo>
                <a:cubicBezTo>
                  <a:pt x="1082192" y="5636915"/>
                  <a:pt x="795460" y="5614885"/>
                  <a:pt x="795460" y="5614885"/>
                </a:cubicBezTo>
                <a:cubicBezTo>
                  <a:pt x="691656" y="5625812"/>
                  <a:pt x="562312" y="5642317"/>
                  <a:pt x="457132" y="5642317"/>
                </a:cubicBezTo>
                <a:cubicBezTo>
                  <a:pt x="405226" y="5642317"/>
                  <a:pt x="353500" y="5636221"/>
                  <a:pt x="301684" y="5633173"/>
                </a:cubicBezTo>
                <a:cubicBezTo>
                  <a:pt x="286444" y="5630125"/>
                  <a:pt x="270958" y="5628118"/>
                  <a:pt x="255964" y="5624029"/>
                </a:cubicBezTo>
                <a:cubicBezTo>
                  <a:pt x="237366" y="5618957"/>
                  <a:pt x="220115" y="5608910"/>
                  <a:pt x="201100" y="5605741"/>
                </a:cubicBezTo>
                <a:lnTo>
                  <a:pt x="146236" y="5596597"/>
                </a:lnTo>
                <a:cubicBezTo>
                  <a:pt x="134768" y="5594512"/>
                  <a:pt x="119071" y="5569837"/>
                  <a:pt x="108724" y="5553772"/>
                </a:cubicBezTo>
                <a:lnTo>
                  <a:pt x="108471" y="5553401"/>
                </a:lnTo>
                <a:lnTo>
                  <a:pt x="0" y="5668562"/>
                </a:lnTo>
                <a:cubicBezTo>
                  <a:pt x="108966" y="5193074"/>
                  <a:pt x="217932" y="4717586"/>
                  <a:pt x="658368" y="4196378"/>
                </a:cubicBezTo>
                <a:cubicBezTo>
                  <a:pt x="1098804" y="3675170"/>
                  <a:pt x="2200656" y="3035090"/>
                  <a:pt x="2642616" y="2541314"/>
                </a:cubicBezTo>
                <a:cubicBezTo>
                  <a:pt x="3084576" y="2047538"/>
                  <a:pt x="3002280" y="1597958"/>
                  <a:pt x="3310128" y="1233722"/>
                </a:cubicBezTo>
                <a:cubicBezTo>
                  <a:pt x="3617976" y="869486"/>
                  <a:pt x="4226052" y="482390"/>
                  <a:pt x="4489704" y="355898"/>
                </a:cubicBezTo>
                <a:cubicBezTo>
                  <a:pt x="4654486" y="276841"/>
                  <a:pt x="4747831" y="-15339"/>
                  <a:pt x="4808806" y="630"/>
                </a:cubicBezTo>
                <a:close/>
              </a:path>
            </a:pathLst>
          </a:custGeom>
          <a:solidFill>
            <a:schemeClr val="accent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6D301AF-509A-4F33-9F89-CE3738909FCB}"/>
              </a:ext>
            </a:extLst>
          </p:cNvPr>
          <p:cNvSpPr/>
          <p:nvPr/>
        </p:nvSpPr>
        <p:spPr>
          <a:xfrm>
            <a:off x="5710377" y="1773637"/>
            <a:ext cx="8127999" cy="6324600"/>
          </a:xfrm>
          <a:custGeom>
            <a:avLst/>
            <a:gdLst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310128 w 4892040"/>
              <a:gd name="connsiteY50" fmla="*/ 1233722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493580 w 4892040"/>
              <a:gd name="connsiteY50" fmla="*/ 1022841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539443 w 4892040"/>
              <a:gd name="connsiteY50" fmla="*/ 952548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92040" h="5834375">
                <a:moveTo>
                  <a:pt x="4808806" y="630"/>
                </a:moveTo>
                <a:cubicBezTo>
                  <a:pt x="4845391" y="10212"/>
                  <a:pt x="4870323" y="130727"/>
                  <a:pt x="4892040" y="474770"/>
                </a:cubicBezTo>
                <a:lnTo>
                  <a:pt x="4794333" y="578504"/>
                </a:lnTo>
                <a:lnTo>
                  <a:pt x="4818820" y="594829"/>
                </a:lnTo>
                <a:cubicBezTo>
                  <a:pt x="4842366" y="689014"/>
                  <a:pt x="4810118" y="552058"/>
                  <a:pt x="4837108" y="731989"/>
                </a:cubicBezTo>
                <a:cubicBezTo>
                  <a:pt x="4841277" y="759779"/>
                  <a:pt x="4849885" y="786730"/>
                  <a:pt x="4855396" y="814285"/>
                </a:cubicBezTo>
                <a:cubicBezTo>
                  <a:pt x="4859032" y="832465"/>
                  <a:pt x="4861492" y="850861"/>
                  <a:pt x="4864540" y="869149"/>
                </a:cubicBezTo>
                <a:cubicBezTo>
                  <a:pt x="4885963" y="1726086"/>
                  <a:pt x="4903452" y="1827533"/>
                  <a:pt x="4882828" y="2542501"/>
                </a:cubicBezTo>
                <a:cubicBezTo>
                  <a:pt x="4879220" y="2667566"/>
                  <a:pt x="4870491" y="2792430"/>
                  <a:pt x="4864540" y="2917405"/>
                </a:cubicBezTo>
                <a:cubicBezTo>
                  <a:pt x="4861347" y="2984454"/>
                  <a:pt x="4868560" y="3052751"/>
                  <a:pt x="4855396" y="3118573"/>
                </a:cubicBezTo>
                <a:cubicBezTo>
                  <a:pt x="4827959" y="3255760"/>
                  <a:pt x="4834159" y="3215966"/>
                  <a:pt x="4809676" y="3402037"/>
                </a:cubicBezTo>
                <a:cubicBezTo>
                  <a:pt x="4802870" y="3453764"/>
                  <a:pt x="4795974" y="3505514"/>
                  <a:pt x="4791388" y="3557485"/>
                </a:cubicBezTo>
                <a:cubicBezTo>
                  <a:pt x="4786826" y="3609190"/>
                  <a:pt x="4785292" y="3661117"/>
                  <a:pt x="4782244" y="3712933"/>
                </a:cubicBezTo>
                <a:cubicBezTo>
                  <a:pt x="4785292" y="3834853"/>
                  <a:pt x="4787749" y="3956789"/>
                  <a:pt x="4791388" y="4078693"/>
                </a:cubicBezTo>
                <a:cubicBezTo>
                  <a:pt x="4793845" y="4161009"/>
                  <a:pt x="4800532" y="4243229"/>
                  <a:pt x="4800532" y="4325581"/>
                </a:cubicBezTo>
                <a:cubicBezTo>
                  <a:pt x="4800532" y="4382077"/>
                  <a:pt x="4787709" y="4525180"/>
                  <a:pt x="4782244" y="4590757"/>
                </a:cubicBezTo>
                <a:cubicBezTo>
                  <a:pt x="4785292" y="4813261"/>
                  <a:pt x="4786274" y="5035803"/>
                  <a:pt x="4791388" y="5258269"/>
                </a:cubicBezTo>
                <a:cubicBezTo>
                  <a:pt x="4795240" y="5425825"/>
                  <a:pt x="4821190" y="5394080"/>
                  <a:pt x="4782244" y="5596597"/>
                </a:cubicBezTo>
                <a:cubicBezTo>
                  <a:pt x="4779802" y="5609296"/>
                  <a:pt x="4763228" y="5614211"/>
                  <a:pt x="4754812" y="5624029"/>
                </a:cubicBezTo>
                <a:cubicBezTo>
                  <a:pt x="4744894" y="5635600"/>
                  <a:pt x="4737416" y="5649136"/>
                  <a:pt x="4727380" y="5660605"/>
                </a:cubicBezTo>
                <a:cubicBezTo>
                  <a:pt x="4716026" y="5673581"/>
                  <a:pt x="4705985" y="5689007"/>
                  <a:pt x="4690804" y="5697181"/>
                </a:cubicBezTo>
                <a:cubicBezTo>
                  <a:pt x="4641023" y="5723986"/>
                  <a:pt x="4560538" y="5732879"/>
                  <a:pt x="4507924" y="5742901"/>
                </a:cubicBezTo>
                <a:cubicBezTo>
                  <a:pt x="4371567" y="5768874"/>
                  <a:pt x="4460333" y="5757203"/>
                  <a:pt x="4315900" y="5770333"/>
                </a:cubicBezTo>
                <a:cubicBezTo>
                  <a:pt x="4291516" y="5776429"/>
                  <a:pt x="4267540" y="5784489"/>
                  <a:pt x="4242748" y="5788621"/>
                </a:cubicBezTo>
                <a:cubicBezTo>
                  <a:pt x="4113383" y="5810182"/>
                  <a:pt x="4057637" y="5808951"/>
                  <a:pt x="3922708" y="5816053"/>
                </a:cubicBezTo>
                <a:cubicBezTo>
                  <a:pt x="3877324" y="5821726"/>
                  <a:pt x="3778176" y="5835140"/>
                  <a:pt x="3739828" y="5834341"/>
                </a:cubicBezTo>
                <a:cubicBezTo>
                  <a:pt x="3629955" y="5832052"/>
                  <a:pt x="3520372" y="5822149"/>
                  <a:pt x="3410644" y="5816053"/>
                </a:cubicBezTo>
                <a:cubicBezTo>
                  <a:pt x="3346636" y="5797765"/>
                  <a:pt x="3281394" y="5783345"/>
                  <a:pt x="3218620" y="5761189"/>
                </a:cubicBezTo>
                <a:cubicBezTo>
                  <a:pt x="3177467" y="5746664"/>
                  <a:pt x="3140267" y="5722533"/>
                  <a:pt x="3099748" y="5706325"/>
                </a:cubicBezTo>
                <a:cubicBezTo>
                  <a:pt x="3059507" y="5690229"/>
                  <a:pt x="2982339" y="5677357"/>
                  <a:pt x="2944300" y="5669749"/>
                </a:cubicBezTo>
                <a:cubicBezTo>
                  <a:pt x="2874196" y="5672797"/>
                  <a:pt x="2803678" y="5670694"/>
                  <a:pt x="2733988" y="5678893"/>
                </a:cubicBezTo>
                <a:cubicBezTo>
                  <a:pt x="2699473" y="5682954"/>
                  <a:pt x="2667119" y="5697896"/>
                  <a:pt x="2633404" y="5706325"/>
                </a:cubicBezTo>
                <a:cubicBezTo>
                  <a:pt x="2593953" y="5716188"/>
                  <a:pt x="2554156" y="5724613"/>
                  <a:pt x="2514532" y="5733757"/>
                </a:cubicBezTo>
                <a:lnTo>
                  <a:pt x="2084764" y="5724613"/>
                </a:lnTo>
                <a:cubicBezTo>
                  <a:pt x="2054151" y="5723539"/>
                  <a:pt x="2023850" y="5718013"/>
                  <a:pt x="1993324" y="5715469"/>
                </a:cubicBezTo>
                <a:cubicBezTo>
                  <a:pt x="1950691" y="5711916"/>
                  <a:pt x="1908056" y="5708001"/>
                  <a:pt x="1865308" y="5706325"/>
                </a:cubicBezTo>
                <a:cubicBezTo>
                  <a:pt x="1752577" y="5701904"/>
                  <a:pt x="1639756" y="5700229"/>
                  <a:pt x="1526980" y="5697181"/>
                </a:cubicBezTo>
                <a:lnTo>
                  <a:pt x="1334956" y="5669749"/>
                </a:lnTo>
                <a:cubicBezTo>
                  <a:pt x="1298294" y="5664194"/>
                  <a:pt x="1262118" y="5655213"/>
                  <a:pt x="1225228" y="5651461"/>
                </a:cubicBezTo>
                <a:cubicBezTo>
                  <a:pt x="1082192" y="5636915"/>
                  <a:pt x="795460" y="5614885"/>
                  <a:pt x="795460" y="5614885"/>
                </a:cubicBezTo>
                <a:cubicBezTo>
                  <a:pt x="691656" y="5625812"/>
                  <a:pt x="562312" y="5642317"/>
                  <a:pt x="457132" y="5642317"/>
                </a:cubicBezTo>
                <a:cubicBezTo>
                  <a:pt x="405226" y="5642317"/>
                  <a:pt x="353500" y="5636221"/>
                  <a:pt x="301684" y="5633173"/>
                </a:cubicBezTo>
                <a:cubicBezTo>
                  <a:pt x="286444" y="5630125"/>
                  <a:pt x="270958" y="5628118"/>
                  <a:pt x="255964" y="5624029"/>
                </a:cubicBezTo>
                <a:cubicBezTo>
                  <a:pt x="237366" y="5618957"/>
                  <a:pt x="220115" y="5608910"/>
                  <a:pt x="201100" y="5605741"/>
                </a:cubicBezTo>
                <a:lnTo>
                  <a:pt x="146236" y="5596597"/>
                </a:lnTo>
                <a:cubicBezTo>
                  <a:pt x="134768" y="5594512"/>
                  <a:pt x="119071" y="5569837"/>
                  <a:pt x="108724" y="5553772"/>
                </a:cubicBezTo>
                <a:lnTo>
                  <a:pt x="108471" y="5553401"/>
                </a:lnTo>
                <a:lnTo>
                  <a:pt x="0" y="5668562"/>
                </a:lnTo>
                <a:cubicBezTo>
                  <a:pt x="108966" y="5193074"/>
                  <a:pt x="217932" y="4717586"/>
                  <a:pt x="658368" y="4196378"/>
                </a:cubicBezTo>
                <a:cubicBezTo>
                  <a:pt x="1098804" y="3675170"/>
                  <a:pt x="2162437" y="3081952"/>
                  <a:pt x="2642616" y="2541314"/>
                </a:cubicBezTo>
                <a:cubicBezTo>
                  <a:pt x="3122795" y="2000676"/>
                  <a:pt x="3231595" y="1316784"/>
                  <a:pt x="3539443" y="952548"/>
                </a:cubicBezTo>
                <a:cubicBezTo>
                  <a:pt x="3847291" y="588312"/>
                  <a:pt x="4226052" y="482390"/>
                  <a:pt x="4489704" y="355898"/>
                </a:cubicBezTo>
                <a:cubicBezTo>
                  <a:pt x="4654486" y="276841"/>
                  <a:pt x="4747831" y="-15339"/>
                  <a:pt x="4808806" y="63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316693D-A96D-43B8-AFAA-F4967D116077}"/>
              </a:ext>
            </a:extLst>
          </p:cNvPr>
          <p:cNvGrpSpPr/>
          <p:nvPr/>
        </p:nvGrpSpPr>
        <p:grpSpPr>
          <a:xfrm>
            <a:off x="826982" y="2919303"/>
            <a:ext cx="1348255" cy="1360597"/>
            <a:chOff x="6767465" y="1312702"/>
            <a:chExt cx="2697511" cy="2722204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E0E044A-70E2-495C-8591-D5055A9A5B8C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C860C47-8CC1-469C-AB8C-4CAB96C00A18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AD6DDF8-84BC-45E3-97AB-72DAC072686B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0598D29-340B-4F06-BDE6-CE7CDD6DDFDC}"/>
              </a:ext>
            </a:extLst>
          </p:cNvPr>
          <p:cNvSpPr txBox="1"/>
          <p:nvPr/>
        </p:nvSpPr>
        <p:spPr>
          <a:xfrm>
            <a:off x="2636215" y="3026035"/>
            <a:ext cx="7292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코로나 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사전 온라인 문진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0D12B3-6A66-41CF-9720-E4F0A8827104}"/>
              </a:ext>
            </a:extLst>
          </p:cNvPr>
          <p:cNvSpPr txBox="1"/>
          <p:nvPr/>
        </p:nvSpPr>
        <p:spPr>
          <a:xfrm>
            <a:off x="2920937" y="4063897"/>
            <a:ext cx="6723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소프트웨어전공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2019156004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김경지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8EA02A3-0D5E-4531-9060-83DDEBD287BE}"/>
              </a:ext>
            </a:extLst>
          </p:cNvPr>
          <p:cNvGrpSpPr/>
          <p:nvPr/>
        </p:nvGrpSpPr>
        <p:grpSpPr>
          <a:xfrm>
            <a:off x="9387612" y="4398970"/>
            <a:ext cx="1176476" cy="1187246"/>
            <a:chOff x="6767465" y="1312702"/>
            <a:chExt cx="2697511" cy="2722204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22C9E2C2-7723-46FF-81C0-E2C9EA81CF1A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4E0195A-43A9-44BF-AB83-B5AC2613377D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204DBD8-B17E-4AAE-8146-1C32A0CEE56F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933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698500" y="498636"/>
            <a:ext cx="341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설명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C8DF6AB-DBCE-40B4-86E3-F980AAF55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87" y="1324211"/>
            <a:ext cx="8309527" cy="444906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8E9F9480-B559-4948-8F8A-644F17928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650" y="4126007"/>
            <a:ext cx="335114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37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698500" y="498636"/>
            <a:ext cx="341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설명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1136543-390C-4CAD-A8F1-7EBCCD581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73" y="1147694"/>
            <a:ext cx="5542972" cy="486518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44A0EE2-D99B-4EAD-918D-60D731F3B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983" y="1147694"/>
            <a:ext cx="5329382" cy="486518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164216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698500" y="498636"/>
            <a:ext cx="341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설명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EEF0BBF-1232-43CF-B51F-915CFB382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327679"/>
            <a:ext cx="5523346" cy="3966438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87958A-B500-4E46-AF37-F3DDD095B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27678"/>
            <a:ext cx="5889077" cy="396643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514D7F47-3ABD-40EE-B9CB-975061C7F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517" y="302216"/>
            <a:ext cx="5410955" cy="74305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781162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698500" y="498636"/>
            <a:ext cx="341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설명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7A7AE8A-EFB4-4690-B1F2-A25CD33D9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1330187"/>
            <a:ext cx="5398993" cy="469192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AE44FC2-A481-4CDE-9E9C-C0801B79F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07" y="1330187"/>
            <a:ext cx="5398992" cy="469192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513171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698500" y="498636"/>
            <a:ext cx="341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설명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84D029F1-B7DC-4706-A254-4E6D64C16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29" y="1259237"/>
            <a:ext cx="8104949" cy="445128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0180CDE6-CD15-4629-96F9-2BADCA639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379" y="4099113"/>
            <a:ext cx="335114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6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698500" y="498636"/>
            <a:ext cx="3613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설명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전용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198CC19-8A95-43F6-AC9E-10F3B320C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1587217"/>
            <a:ext cx="5479675" cy="382746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FA6D923-B945-494B-9E88-573DDAAD4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25" y="1587217"/>
            <a:ext cx="5479674" cy="3827466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011057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698500" y="498636"/>
            <a:ext cx="3613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설명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전용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C1AE3D4-18A2-496F-936A-B7EEF04BC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31" y="1264024"/>
            <a:ext cx="4509246" cy="412376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F2B2C3-8617-4E2A-A3EF-C28D44F95EB7}"/>
              </a:ext>
            </a:extLst>
          </p:cNvPr>
          <p:cNvSpPr txBox="1"/>
          <p:nvPr/>
        </p:nvSpPr>
        <p:spPr>
          <a:xfrm>
            <a:off x="1876883" y="5491286"/>
            <a:ext cx="1667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</a:p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PW : 1234</a:t>
            </a:r>
            <a:endParaRPr lang="ko-KR" altLang="en-US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D9337A7-9C12-4DCD-98A8-BBA73FA5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672" y="1264024"/>
            <a:ext cx="6768352" cy="4894729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749501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698500" y="498636"/>
            <a:ext cx="3613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설명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전용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C3FB731-625D-4C96-BB2C-AF6C5F5B8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836" y="1138518"/>
            <a:ext cx="5629836" cy="53779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65B3CF3-15B2-482D-9F5E-1B039DCDB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5" y="1138518"/>
            <a:ext cx="5257800" cy="53779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79DC192-D91D-4EFA-96BC-ABFD170C2E67}"/>
              </a:ext>
            </a:extLst>
          </p:cNvPr>
          <p:cNvSpPr/>
          <p:nvPr/>
        </p:nvSpPr>
        <p:spPr>
          <a:xfrm>
            <a:off x="5638801" y="3747247"/>
            <a:ext cx="591669" cy="376518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910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698500" y="498636"/>
            <a:ext cx="3613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설명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전용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52FA21A-405B-463E-8CF1-D32EE3F7B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12" y="1531624"/>
            <a:ext cx="5264524" cy="404442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F4DB300-E2BB-4F79-ACB3-C6FED58C7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758" y="1531623"/>
            <a:ext cx="5534078" cy="404442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548570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DB35A45-7A03-4978-9922-D28499400E20}"/>
              </a:ext>
            </a:extLst>
          </p:cNvPr>
          <p:cNvGrpSpPr/>
          <p:nvPr/>
        </p:nvGrpSpPr>
        <p:grpSpPr>
          <a:xfrm>
            <a:off x="1393494" y="367752"/>
            <a:ext cx="2385770" cy="2407610"/>
            <a:chOff x="6767465" y="1312702"/>
            <a:chExt cx="2697511" cy="2722204"/>
          </a:xfrm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DCAE0071-1CCE-45F0-A996-31CB9C022BE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83BC9F7A-41CE-4137-891D-22211CEDF93B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AFE9368-46A6-4BDB-AFC7-C74BB750ED6C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316693D-A96D-43B8-AFAA-F4967D116077}"/>
              </a:ext>
            </a:extLst>
          </p:cNvPr>
          <p:cNvGrpSpPr/>
          <p:nvPr/>
        </p:nvGrpSpPr>
        <p:grpSpPr>
          <a:xfrm>
            <a:off x="826982" y="2919303"/>
            <a:ext cx="1348255" cy="1360597"/>
            <a:chOff x="6767465" y="1312702"/>
            <a:chExt cx="2697511" cy="2722204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E0E044A-70E2-495C-8591-D5055A9A5B8C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C860C47-8CC1-469C-AB8C-4CAB96C00A18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AD6DDF8-84BC-45E3-97AB-72DAC072686B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0598D29-340B-4F06-BDE6-CE7CDD6DDFDC}"/>
              </a:ext>
            </a:extLst>
          </p:cNvPr>
          <p:cNvSpPr txBox="1"/>
          <p:nvPr/>
        </p:nvSpPr>
        <p:spPr>
          <a:xfrm>
            <a:off x="2734284" y="2921168"/>
            <a:ext cx="6723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+mj-lt"/>
              </a:rPr>
              <a:t>Thank U</a:t>
            </a:r>
            <a:endParaRPr lang="ko-KR" altLang="en-US" sz="6000" dirty="0">
              <a:latin typeface="+mj-lt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8EA02A3-0D5E-4531-9060-83DDEBD287BE}"/>
              </a:ext>
            </a:extLst>
          </p:cNvPr>
          <p:cNvGrpSpPr/>
          <p:nvPr/>
        </p:nvGrpSpPr>
        <p:grpSpPr>
          <a:xfrm>
            <a:off x="9387612" y="4398970"/>
            <a:ext cx="1176476" cy="1187246"/>
            <a:chOff x="6767465" y="1312702"/>
            <a:chExt cx="2697511" cy="2722204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22C9E2C2-7723-46FF-81C0-E2C9EA81CF1A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4E0195A-43A9-44BF-AB83-B5AC2613377D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204DBD8-B17E-4AAE-8146-1C32A0CEE56F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213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>
            <a:off x="-1731098" y="5812048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A53525-E5FC-4D1A-9599-93792BB6DBBE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3EAC34-8D6A-4766-BA82-B2AC1634441F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74E223-6F84-405F-8BD5-C610FB2E0E44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0962088-6FD9-4358-A5E3-7C588B95B812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698500" y="498636"/>
            <a:ext cx="341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88A34-C20D-46C0-9818-A269871EAC3A}"/>
              </a:ext>
            </a:extLst>
          </p:cNvPr>
          <p:cNvSpPr txBox="1"/>
          <p:nvPr/>
        </p:nvSpPr>
        <p:spPr>
          <a:xfrm>
            <a:off x="732978" y="1604889"/>
            <a:ext cx="81570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3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서비스 개요</a:t>
            </a:r>
            <a:endParaRPr lang="en-US" altLang="ko-KR" sz="3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3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3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</a:t>
            </a:r>
            <a:r>
              <a:rPr lang="ko-KR" altLang="en-US" sz="3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컴포넌트 구성</a:t>
            </a:r>
            <a:endParaRPr lang="en-US" altLang="ko-KR" sz="3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3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3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</a:t>
            </a:r>
            <a:r>
              <a:rPr lang="ko-KR" altLang="en-US" sz="3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서비스 설명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192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698500" y="498636"/>
            <a:ext cx="341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개요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6C016CB-7301-41B8-98A3-1B970A85377E}"/>
              </a:ext>
            </a:extLst>
          </p:cNvPr>
          <p:cNvSpPr txBox="1"/>
          <p:nvPr/>
        </p:nvSpPr>
        <p:spPr>
          <a:xfrm>
            <a:off x="615134" y="1129436"/>
            <a:ext cx="1091184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코로나 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19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사전 온라인 문진 서비스</a:t>
            </a:r>
            <a:endParaRPr lang="en-US" altLang="ko-KR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코로나 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19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의심 </a:t>
            </a:r>
            <a:r>
              <a:rPr lang="ko-KR" altLang="en-US" sz="24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증상자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출입 제한을 위하여 사전에 온라인 문진표를 작성하도록 함</a:t>
            </a:r>
            <a:endParaRPr lang="en-US" altLang="ko-KR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병원이나 학교 기숙사 등 많은 시설에서 코로나 의심 </a:t>
            </a:r>
            <a:r>
              <a:rPr lang="ko-KR" altLang="en-US" sz="24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증상자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출입 제한을 위해 코로나 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19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사전 온라인 문진 서비스를 이용함</a:t>
            </a:r>
          </a:p>
        </p:txBody>
      </p:sp>
    </p:spTree>
    <p:extLst>
      <p:ext uri="{BB962C8B-B14F-4D97-AF65-F5344CB8AC3E}">
        <p14:creationId xmlns:p14="http://schemas.microsoft.com/office/powerpoint/2010/main" val="1749297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698500" y="498636"/>
            <a:ext cx="341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 구성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F49F6502-59B6-4B11-A908-D6F1266A1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803" y="897548"/>
            <a:ext cx="3786909" cy="5283481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6492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698500" y="498636"/>
            <a:ext cx="341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 구성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88A34-C20D-46C0-9818-A269871EAC3A}"/>
              </a:ext>
            </a:extLst>
          </p:cNvPr>
          <p:cNvSpPr txBox="1"/>
          <p:nvPr/>
        </p:nvSpPr>
        <p:spPr>
          <a:xfrm>
            <a:off x="4829351" y="810727"/>
            <a:ext cx="126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main.html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DD35C26-46B2-4688-9E49-D35245903EC1}"/>
              </a:ext>
            </a:extLst>
          </p:cNvPr>
          <p:cNvSpPr txBox="1"/>
          <p:nvPr/>
        </p:nvSpPr>
        <p:spPr>
          <a:xfrm>
            <a:off x="8357761" y="1781852"/>
            <a:ext cx="201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adminAuth.html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EF1CD6-8D0F-49B5-9266-DC0D83D0CC08}"/>
              </a:ext>
            </a:extLst>
          </p:cNvPr>
          <p:cNvSpPr txBox="1"/>
          <p:nvPr/>
        </p:nvSpPr>
        <p:spPr>
          <a:xfrm>
            <a:off x="4617883" y="1894716"/>
            <a:ext cx="170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userAuth.html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C490BE-F571-418D-BB2A-201CB65EB9A4}"/>
              </a:ext>
            </a:extLst>
          </p:cNvPr>
          <p:cNvSpPr txBox="1"/>
          <p:nvPr/>
        </p:nvSpPr>
        <p:spPr>
          <a:xfrm>
            <a:off x="1253723" y="1878036"/>
            <a:ext cx="144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notice.html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B53449-ACD5-46FD-81A1-C44B68D34D9D}"/>
              </a:ext>
            </a:extLst>
          </p:cNvPr>
          <p:cNvSpPr txBox="1"/>
          <p:nvPr/>
        </p:nvSpPr>
        <p:spPr>
          <a:xfrm>
            <a:off x="1176079" y="2717702"/>
            <a:ext cx="160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register.html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60FBE4-FF98-4321-A974-6DF4746C17BD}"/>
              </a:ext>
            </a:extLst>
          </p:cNvPr>
          <p:cNvSpPr txBox="1"/>
          <p:nvPr/>
        </p:nvSpPr>
        <p:spPr>
          <a:xfrm>
            <a:off x="4644050" y="4495799"/>
            <a:ext cx="297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QuestionnaireServlet.java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D01AA1-E990-4F1F-813F-650485B9EC79}"/>
              </a:ext>
            </a:extLst>
          </p:cNvPr>
          <p:cNvSpPr txBox="1"/>
          <p:nvPr/>
        </p:nvSpPr>
        <p:spPr>
          <a:xfrm>
            <a:off x="4663673" y="5348560"/>
            <a:ext cx="297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QuestionnaireVO.java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2DC01C-62BC-43B5-A0FD-612349DC9963}"/>
              </a:ext>
            </a:extLst>
          </p:cNvPr>
          <p:cNvSpPr txBox="1"/>
          <p:nvPr/>
        </p:nvSpPr>
        <p:spPr>
          <a:xfrm>
            <a:off x="4644050" y="6086056"/>
            <a:ext cx="297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QuestionnaireDAO.java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BB2820-97FE-4FF0-A2D8-1256679E2B03}"/>
              </a:ext>
            </a:extLst>
          </p:cNvPr>
          <p:cNvSpPr txBox="1"/>
          <p:nvPr/>
        </p:nvSpPr>
        <p:spPr>
          <a:xfrm>
            <a:off x="8588935" y="2583570"/>
            <a:ext cx="355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QuestionnaireHistoryForUser.jsp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EDCD1F-2F00-40BE-949B-516CFD252406}"/>
              </a:ext>
            </a:extLst>
          </p:cNvPr>
          <p:cNvSpPr txBox="1"/>
          <p:nvPr/>
        </p:nvSpPr>
        <p:spPr>
          <a:xfrm>
            <a:off x="4517813" y="2452253"/>
            <a:ext cx="383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QuestionnaireHistoryForAdmin.jsp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900E8C-58D6-4BA1-91B9-6D9CA67085AB}"/>
              </a:ext>
            </a:extLst>
          </p:cNvPr>
          <p:cNvSpPr txBox="1"/>
          <p:nvPr/>
        </p:nvSpPr>
        <p:spPr>
          <a:xfrm>
            <a:off x="1478073" y="4382733"/>
            <a:ext cx="160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message.jsp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79A94B-E538-46D5-A5B2-54CB7EA8CBA4}"/>
              </a:ext>
            </a:extLst>
          </p:cNvPr>
          <p:cNvSpPr txBox="1"/>
          <p:nvPr/>
        </p:nvSpPr>
        <p:spPr>
          <a:xfrm>
            <a:off x="6683063" y="3221963"/>
            <a:ext cx="130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update.jsp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67A6B46-6551-461C-9F51-B21931A8770E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976570" y="2247368"/>
            <a:ext cx="0" cy="470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1E53BDAF-04CE-4F10-832E-F590E8379847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>
            <a:off x="6091428" y="995393"/>
            <a:ext cx="3271444" cy="7864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32259CF-79C7-46AC-B55F-E73963B82637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5460390" y="1180059"/>
            <a:ext cx="7895" cy="714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7DA4504D-6848-4374-9BF1-F59FC41A84F1}"/>
              </a:ext>
            </a:extLst>
          </p:cNvPr>
          <p:cNvCxnSpPr>
            <a:stCxn id="5" idx="1"/>
            <a:endCxn id="15" idx="0"/>
          </p:cNvCxnSpPr>
          <p:nvPr/>
        </p:nvCxnSpPr>
        <p:spPr>
          <a:xfrm rot="10800000" flipV="1">
            <a:off x="1976571" y="995392"/>
            <a:ext cx="2852781" cy="882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51E1937-0627-4249-B4DD-5910B11A0E50}"/>
              </a:ext>
            </a:extLst>
          </p:cNvPr>
          <p:cNvCxnSpPr>
            <a:cxnSpLocks/>
          </p:cNvCxnSpPr>
          <p:nvPr/>
        </p:nvCxnSpPr>
        <p:spPr>
          <a:xfrm flipH="1">
            <a:off x="6009984" y="4865131"/>
            <a:ext cx="1" cy="475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EB4B64C-FE22-4404-9445-91C5A14D4B56}"/>
              </a:ext>
            </a:extLst>
          </p:cNvPr>
          <p:cNvCxnSpPr>
            <a:cxnSpLocks/>
          </p:cNvCxnSpPr>
          <p:nvPr/>
        </p:nvCxnSpPr>
        <p:spPr>
          <a:xfrm flipH="1" flipV="1">
            <a:off x="6174118" y="4900749"/>
            <a:ext cx="1" cy="475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8D4C912-4FAF-4ED7-89BA-E1584E9EC294}"/>
              </a:ext>
            </a:extLst>
          </p:cNvPr>
          <p:cNvCxnSpPr/>
          <p:nvPr/>
        </p:nvCxnSpPr>
        <p:spPr>
          <a:xfrm flipH="1">
            <a:off x="6002700" y="5671855"/>
            <a:ext cx="1" cy="475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DBD9098-FABD-48C6-AA79-E122FA5A147E}"/>
              </a:ext>
            </a:extLst>
          </p:cNvPr>
          <p:cNvCxnSpPr/>
          <p:nvPr/>
        </p:nvCxnSpPr>
        <p:spPr>
          <a:xfrm flipH="1" flipV="1">
            <a:off x="6174118" y="5644591"/>
            <a:ext cx="1" cy="475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68A66017-44DE-43F4-91B5-43E7E572EB82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5194794" y="2821585"/>
            <a:ext cx="1242993" cy="1695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ECF14ADC-6989-479A-9550-589BF4DDFE63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5184031" y="2264048"/>
            <a:ext cx="284254" cy="225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999A0572-D330-403D-830A-7E691A329837}"/>
              </a:ext>
            </a:extLst>
          </p:cNvPr>
          <p:cNvCxnSpPr>
            <a:cxnSpLocks/>
            <a:stCxn id="13" idx="2"/>
            <a:endCxn id="17" idx="3"/>
          </p:cNvCxnSpPr>
          <p:nvPr/>
        </p:nvCxnSpPr>
        <p:spPr>
          <a:xfrm flipH="1">
            <a:off x="7615635" y="2151184"/>
            <a:ext cx="1747237" cy="252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D6692A34-3009-4056-89DF-CDD134ACC8BD}"/>
              </a:ext>
            </a:extLst>
          </p:cNvPr>
          <p:cNvCxnSpPr>
            <a:cxnSpLocks/>
            <a:stCxn id="17" idx="3"/>
            <a:endCxn id="21" idx="2"/>
          </p:cNvCxnSpPr>
          <p:nvPr/>
        </p:nvCxnSpPr>
        <p:spPr>
          <a:xfrm flipV="1">
            <a:off x="7615635" y="2952902"/>
            <a:ext cx="2752347" cy="172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48108145-64CB-4870-867E-442C48D1852E}"/>
              </a:ext>
            </a:extLst>
          </p:cNvPr>
          <p:cNvCxnSpPr>
            <a:stCxn id="16" idx="2"/>
            <a:endCxn id="17" idx="1"/>
          </p:cNvCxnSpPr>
          <p:nvPr/>
        </p:nvCxnSpPr>
        <p:spPr>
          <a:xfrm>
            <a:off x="1976570" y="3087034"/>
            <a:ext cx="2667480" cy="1593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06053605-9DD2-4EEE-93A3-2F255E410D86}"/>
              </a:ext>
            </a:extLst>
          </p:cNvPr>
          <p:cNvCxnSpPr>
            <a:cxnSpLocks/>
            <a:stCxn id="17" idx="1"/>
            <a:endCxn id="23" idx="3"/>
          </p:cNvCxnSpPr>
          <p:nvPr/>
        </p:nvCxnSpPr>
        <p:spPr>
          <a:xfrm flipH="1" flipV="1">
            <a:off x="3079055" y="4567399"/>
            <a:ext cx="1564995" cy="11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F79B02D2-AB7D-4E73-B0D8-AC6E6DE5C8BC}"/>
              </a:ext>
            </a:extLst>
          </p:cNvPr>
          <p:cNvCxnSpPr>
            <a:cxnSpLocks/>
          </p:cNvCxnSpPr>
          <p:nvPr/>
        </p:nvCxnSpPr>
        <p:spPr>
          <a:xfrm flipH="1">
            <a:off x="8239438" y="3074418"/>
            <a:ext cx="3188753" cy="202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58961957-9811-4120-A0C3-EC0FE226D342}"/>
              </a:ext>
            </a:extLst>
          </p:cNvPr>
          <p:cNvCxnSpPr/>
          <p:nvPr/>
        </p:nvCxnSpPr>
        <p:spPr>
          <a:xfrm flipH="1">
            <a:off x="6318687" y="2821585"/>
            <a:ext cx="331494" cy="1674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8188DF1D-FF49-4F1B-BD32-F2881BA8A712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6318687" y="3591295"/>
            <a:ext cx="1016587" cy="89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AFFED524-5E89-49F4-85E5-E2593871EB23}"/>
              </a:ext>
            </a:extLst>
          </p:cNvPr>
          <p:cNvSpPr txBox="1"/>
          <p:nvPr/>
        </p:nvSpPr>
        <p:spPr>
          <a:xfrm>
            <a:off x="1515165" y="3525208"/>
            <a:ext cx="3128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QuestionnaireServlet?cmd</a:t>
            </a:r>
            <a:r>
              <a:rPr lang="en-US" altLang="ko-KR" sz="12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=register</a:t>
            </a:r>
            <a:endParaRPr lang="ko-KR" altLang="en-US" sz="12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4A600BB-0C1B-457E-9046-4F850806E25A}"/>
              </a:ext>
            </a:extLst>
          </p:cNvPr>
          <p:cNvSpPr txBox="1"/>
          <p:nvPr/>
        </p:nvSpPr>
        <p:spPr>
          <a:xfrm>
            <a:off x="3969942" y="3057656"/>
            <a:ext cx="2449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QuestionnaireServlet?cmd</a:t>
            </a:r>
            <a:r>
              <a:rPr lang="en-US" altLang="ko-KR" sz="12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=find</a:t>
            </a:r>
            <a:endParaRPr lang="ko-KR" altLang="en-US" sz="12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5901F8E-3A96-4812-986B-68953587D7BC}"/>
              </a:ext>
            </a:extLst>
          </p:cNvPr>
          <p:cNvSpPr txBox="1"/>
          <p:nvPr/>
        </p:nvSpPr>
        <p:spPr>
          <a:xfrm>
            <a:off x="5602127" y="4005573"/>
            <a:ext cx="2449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QuestionnaireServlet?cmd</a:t>
            </a:r>
            <a:r>
              <a:rPr lang="en-US" altLang="ko-KR" sz="12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=edit</a:t>
            </a:r>
            <a:endParaRPr lang="ko-KR" altLang="en-US" sz="12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B39DC3C-D248-466A-937F-B11E0367CDF5}"/>
              </a:ext>
            </a:extLst>
          </p:cNvPr>
          <p:cNvSpPr txBox="1"/>
          <p:nvPr/>
        </p:nvSpPr>
        <p:spPr>
          <a:xfrm>
            <a:off x="7852390" y="3562989"/>
            <a:ext cx="2625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QuestionnaireServlet?cmd</a:t>
            </a:r>
            <a:r>
              <a:rPr lang="en-US" altLang="ko-KR" sz="12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=admin</a:t>
            </a:r>
            <a:endParaRPr lang="ko-KR" altLang="en-US" sz="12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2FB159C2-5C77-4CEE-ABE5-E9B3B762D1DE}"/>
              </a:ext>
            </a:extLst>
          </p:cNvPr>
          <p:cNvCxnSpPr>
            <a:cxnSpLocks/>
          </p:cNvCxnSpPr>
          <p:nvPr/>
        </p:nvCxnSpPr>
        <p:spPr>
          <a:xfrm flipH="1">
            <a:off x="8581089" y="3525208"/>
            <a:ext cx="3234150" cy="2059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CEAEE4FE-28E9-4833-9100-7A8AF9B59CB3}"/>
              </a:ext>
            </a:extLst>
          </p:cNvPr>
          <p:cNvSpPr txBox="1"/>
          <p:nvPr/>
        </p:nvSpPr>
        <p:spPr>
          <a:xfrm>
            <a:off x="9005322" y="4739470"/>
            <a:ext cx="2625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QuestionnaireServlet?cmd</a:t>
            </a:r>
            <a:r>
              <a:rPr lang="en-US" altLang="ko-KR" sz="12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=delete</a:t>
            </a:r>
            <a:endParaRPr lang="ko-KR" altLang="en-US" sz="12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C98A5D5-99B7-4564-A34C-CEEAC5BDD600}"/>
              </a:ext>
            </a:extLst>
          </p:cNvPr>
          <p:cNvSpPr txBox="1"/>
          <p:nvPr/>
        </p:nvSpPr>
        <p:spPr>
          <a:xfrm>
            <a:off x="8200213" y="4160825"/>
            <a:ext cx="2625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QuestionnaireServlet?cmd</a:t>
            </a:r>
            <a:r>
              <a:rPr lang="en-US" altLang="ko-KR" sz="12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=sort</a:t>
            </a:r>
            <a:endParaRPr lang="ko-KR" altLang="en-US" sz="12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E519A25-1758-439C-B9FA-579DF7E708D5}"/>
              </a:ext>
            </a:extLst>
          </p:cNvPr>
          <p:cNvSpPr txBox="1"/>
          <p:nvPr/>
        </p:nvSpPr>
        <p:spPr>
          <a:xfrm>
            <a:off x="2102307" y="1177645"/>
            <a:ext cx="74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984DD22-944E-43D4-BD4A-3B91CC08BCF6}"/>
              </a:ext>
            </a:extLst>
          </p:cNvPr>
          <p:cNvSpPr txBox="1"/>
          <p:nvPr/>
        </p:nvSpPr>
        <p:spPr>
          <a:xfrm>
            <a:off x="5566721" y="1177645"/>
            <a:ext cx="74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9D5978C-37EB-4AB8-A7F8-3C2B58E9EDE9}"/>
              </a:ext>
            </a:extLst>
          </p:cNvPr>
          <p:cNvSpPr txBox="1"/>
          <p:nvPr/>
        </p:nvSpPr>
        <p:spPr>
          <a:xfrm>
            <a:off x="9455356" y="1177645"/>
            <a:ext cx="148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모드</a:t>
            </a:r>
          </a:p>
        </p:txBody>
      </p:sp>
    </p:spTree>
    <p:extLst>
      <p:ext uri="{BB962C8B-B14F-4D97-AF65-F5344CB8AC3E}">
        <p14:creationId xmlns:p14="http://schemas.microsoft.com/office/powerpoint/2010/main" val="147550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698500" y="498636"/>
            <a:ext cx="341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설명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 화면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CB1B110-CEF6-448A-BC30-2A5EA3256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46" y="1204144"/>
            <a:ext cx="8812108" cy="4690908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456950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698500" y="498636"/>
            <a:ext cx="341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설명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BFC81FD-32D8-48B0-8BCE-5681545CF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50" y="1242619"/>
            <a:ext cx="9309100" cy="499690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2DCAD3D-6BD0-476B-BF92-486827DF4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098" y="4305300"/>
            <a:ext cx="335114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78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698500" y="498636"/>
            <a:ext cx="341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설명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C1E3A24-BF27-4714-8C6C-F7F2B06AA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28" y="1431787"/>
            <a:ext cx="5288954" cy="469110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9BCAFE1-1266-45C5-AE4F-5DCF52DF7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082" y="1431787"/>
            <a:ext cx="5445990" cy="4691107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28273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698500" y="498636"/>
            <a:ext cx="341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설명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76BC922-7B49-4402-AB16-19F026ED4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6" y="1560945"/>
            <a:ext cx="5710246" cy="405992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07D42AA-B289-4D09-8159-7D211A36D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741" y="1560945"/>
            <a:ext cx="5051205" cy="4059926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991811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rgbClr val="295357"/>
      </a:dk1>
      <a:lt1>
        <a:srgbClr val="6BD9E3"/>
      </a:lt1>
      <a:dk2>
        <a:srgbClr val="479096"/>
      </a:dk2>
      <a:lt2>
        <a:srgbClr val="65CDD6"/>
      </a:lt2>
      <a:accent1>
        <a:srgbClr val="59B4BD"/>
      </a:accent1>
      <a:accent2>
        <a:srgbClr val="FFFFF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 Black"/>
        <a:ea typeface="레시피코리아 Medium"/>
        <a:cs typeface=""/>
      </a:majorFont>
      <a:minorFont>
        <a:latin typeface="Arial"/>
        <a:ea typeface="나눔스퀘어_a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Words>211</Words>
  <Application>Microsoft Office PowerPoint</Application>
  <PresentationFormat>와이드스크린</PresentationFormat>
  <Paragraphs>54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 Black</vt:lpstr>
      <vt:lpstr>Arial</vt:lpstr>
      <vt:lpstr>나눔스퀘어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김경지(2019156004)</cp:lastModifiedBy>
  <cp:revision>40</cp:revision>
  <dcterms:created xsi:type="dcterms:W3CDTF">2020-10-05T07:27:51Z</dcterms:created>
  <dcterms:modified xsi:type="dcterms:W3CDTF">2021-12-01T19:19:51Z</dcterms:modified>
</cp:coreProperties>
</file>