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Relationship Id="rId13" Type="http://schemas.openxmlformats.org/officeDocument/2006/relationships/image" Target="../media/image142.png"/><Relationship Id="rId14" Type="http://schemas.openxmlformats.org/officeDocument/2006/relationships/image" Target="../media/image143.png"/><Relationship Id="rId15" Type="http://schemas.openxmlformats.org/officeDocument/2006/relationships/image" Target="../media/image144.png"/><Relationship Id="rId16" Type="http://schemas.openxmlformats.org/officeDocument/2006/relationships/image" Target="../media/image145.png"/><Relationship Id="rId17" Type="http://schemas.openxmlformats.org/officeDocument/2006/relationships/image" Target="../media/image146.png"/><Relationship Id="rId18" Type="http://schemas.openxmlformats.org/officeDocument/2006/relationships/image" Target="../media/image14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Relationship Id="rId10" Type="http://schemas.openxmlformats.org/officeDocument/2006/relationships/image" Target="../media/image15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Relationship Id="rId15" Type="http://schemas.openxmlformats.org/officeDocument/2006/relationships/image" Target="../media/image105.png"/><Relationship Id="rId16" Type="http://schemas.openxmlformats.org/officeDocument/2006/relationships/image" Target="../media/image106.png"/><Relationship Id="rId17" Type="http://schemas.openxmlformats.org/officeDocument/2006/relationships/image" Target="../media/image107.png"/><Relationship Id="rId18" Type="http://schemas.openxmlformats.org/officeDocument/2006/relationships/image" Target="../media/image108.png"/><Relationship Id="rId19" Type="http://schemas.openxmlformats.org/officeDocument/2006/relationships/image" Target="../media/image109.png"/><Relationship Id="rId20" Type="http://schemas.openxmlformats.org/officeDocument/2006/relationships/image" Target="../media/image110.png"/><Relationship Id="rId21" Type="http://schemas.openxmlformats.org/officeDocument/2006/relationships/image" Target="../media/image111.png"/><Relationship Id="rId22" Type="http://schemas.openxmlformats.org/officeDocument/2006/relationships/image" Target="../media/image112.png"/><Relationship Id="rId23" Type="http://schemas.openxmlformats.org/officeDocument/2006/relationships/image" Target="../media/image113.png"/><Relationship Id="rId24" Type="http://schemas.openxmlformats.org/officeDocument/2006/relationships/image" Target="../media/image114.png"/><Relationship Id="rId25" Type="http://schemas.openxmlformats.org/officeDocument/2006/relationships/image" Target="../media/image115.png"/><Relationship Id="rId26" Type="http://schemas.openxmlformats.org/officeDocument/2006/relationships/image" Target="../media/image116.png"/><Relationship Id="rId27" Type="http://schemas.openxmlformats.org/officeDocument/2006/relationships/image" Target="../media/image117.png"/><Relationship Id="rId28" Type="http://schemas.openxmlformats.org/officeDocument/2006/relationships/image" Target="../media/image118.png"/><Relationship Id="rId29" Type="http://schemas.openxmlformats.org/officeDocument/2006/relationships/image" Target="../media/image119.png"/><Relationship Id="rId30" Type="http://schemas.openxmlformats.org/officeDocument/2006/relationships/image" Target="../media/image120.png"/><Relationship Id="rId31" Type="http://schemas.openxmlformats.org/officeDocument/2006/relationships/image" Target="../media/image1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D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2362" y="8003011"/>
            <a:ext cx="7293380" cy="16944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794" y="2945134"/>
            <a:ext cx="17264968" cy="17777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763" y="438495"/>
            <a:ext cx="2594856" cy="63490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3827" y="4515108"/>
            <a:ext cx="9824653" cy="9142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321" y="933117"/>
            <a:ext cx="3510774" cy="15242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5582" y="2521592"/>
            <a:ext cx="15189286" cy="70816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312" y="913746"/>
            <a:ext cx="3510774" cy="15242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234955" y="-102318"/>
            <a:ext cx="31337432" cy="115912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798" y="3668765"/>
            <a:ext cx="14480710" cy="1474092"/>
            <a:chOff x="1708798" y="3668765"/>
            <a:chExt cx="14480710" cy="1474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798" y="3668765"/>
              <a:ext cx="14480710" cy="14740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08798" y="2253753"/>
            <a:ext cx="14480710" cy="1474092"/>
            <a:chOff x="1708798" y="2253753"/>
            <a:chExt cx="14480710" cy="14740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798" y="2253753"/>
              <a:ext cx="14480710" cy="147409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08798" y="6616949"/>
            <a:ext cx="14480710" cy="1474092"/>
            <a:chOff x="1708798" y="6616949"/>
            <a:chExt cx="14480710" cy="14740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798" y="6616949"/>
              <a:ext cx="14480710" cy="14740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8798" y="5142857"/>
            <a:ext cx="14480710" cy="1474092"/>
            <a:chOff x="1708798" y="5142857"/>
            <a:chExt cx="14480710" cy="14740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8798" y="5142857"/>
              <a:ext cx="14480710" cy="14740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08798" y="8091041"/>
            <a:ext cx="14480710" cy="1474092"/>
            <a:chOff x="1708798" y="8091041"/>
            <a:chExt cx="14480710" cy="14740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8798" y="8091041"/>
              <a:ext cx="14480710" cy="147409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098" y="875003"/>
            <a:ext cx="3510774" cy="15242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92853" y="2713454"/>
            <a:ext cx="4259768" cy="6478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30366" y="2753433"/>
            <a:ext cx="5461204" cy="6478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15662" y="4129700"/>
            <a:ext cx="4970961" cy="6478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65985" y="4129700"/>
            <a:ext cx="4918163" cy="64781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92852" y="5603795"/>
            <a:ext cx="3812777" cy="6478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93092" y="5353554"/>
            <a:ext cx="5586249" cy="114987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12271" y="7077890"/>
            <a:ext cx="4110771" cy="64781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24934" y="6568363"/>
            <a:ext cx="4535737" cy="165192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816256" y="8307811"/>
            <a:ext cx="4570976" cy="114987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1643" y="8643909"/>
            <a:ext cx="3514782" cy="6478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098" y="875003"/>
            <a:ext cx="3510774" cy="15242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6099435" y="-158806"/>
            <a:ext cx="30484584" cy="113139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23729" y="3837288"/>
            <a:ext cx="1780145" cy="492010"/>
            <a:chOff x="5423729" y="3837288"/>
            <a:chExt cx="1780145" cy="4920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3729" y="3837288"/>
              <a:ext cx="1780145" cy="4920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23729" y="4592024"/>
            <a:ext cx="2253008" cy="492010"/>
            <a:chOff x="5423729" y="4592024"/>
            <a:chExt cx="2253008" cy="4920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3729" y="4592024"/>
              <a:ext cx="2253008" cy="4920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3874" y="5279209"/>
            <a:ext cx="7960548" cy="437895"/>
            <a:chOff x="7203874" y="5279209"/>
            <a:chExt cx="7960548" cy="4378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3874" y="5279209"/>
              <a:ext cx="7960548" cy="4378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70648" y="6128698"/>
            <a:ext cx="3987042" cy="492010"/>
            <a:chOff x="12070648" y="6128698"/>
            <a:chExt cx="3987042" cy="4920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70648" y="6128698"/>
              <a:ext cx="3987042" cy="4920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79693" y="6909706"/>
            <a:ext cx="1284310" cy="492010"/>
            <a:chOff x="15479693" y="6909706"/>
            <a:chExt cx="1284310" cy="4920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79693" y="6909706"/>
              <a:ext cx="1284310" cy="4920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189053" y="7638169"/>
            <a:ext cx="574950" cy="492010"/>
            <a:chOff x="16189053" y="7638169"/>
            <a:chExt cx="574950" cy="4920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89053" y="7638169"/>
              <a:ext cx="574950" cy="492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098" y="875466"/>
            <a:ext cx="4220852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401" y="2743646"/>
            <a:ext cx="10414713" cy="8698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75516" y="4250203"/>
            <a:ext cx="2807140" cy="10518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2007" y="5283539"/>
            <a:ext cx="7007424" cy="34040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2381" y="4406572"/>
            <a:ext cx="8002461" cy="2855852"/>
            <a:chOff x="952381" y="4406572"/>
            <a:chExt cx="8002461" cy="28558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381" y="4406572"/>
              <a:ext cx="8002461" cy="2855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CD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7327" y="3917208"/>
            <a:ext cx="8913886" cy="26942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8624" y="1620399"/>
            <a:ext cx="8408270" cy="86069"/>
            <a:chOff x="2078624" y="1620399"/>
            <a:chExt cx="8408270" cy="860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8624" y="1620399"/>
              <a:ext cx="8408270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94553" y="8995736"/>
            <a:ext cx="8408270" cy="86069"/>
            <a:chOff x="1994553" y="8995736"/>
            <a:chExt cx="8408270" cy="860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553" y="8995736"/>
              <a:ext cx="8408270" cy="860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7673" y="767975"/>
            <a:ext cx="2823650" cy="8126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04723" y="3379163"/>
            <a:ext cx="3408016" cy="8682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821" y="3359132"/>
            <a:ext cx="810228" cy="8426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80023" y="3444740"/>
            <a:ext cx="4093455" cy="8682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64796" y="3475386"/>
            <a:ext cx="819918" cy="8426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04723" y="4427835"/>
            <a:ext cx="2773443" cy="86825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15438" y="4454001"/>
            <a:ext cx="810228" cy="8471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0023" y="4430033"/>
            <a:ext cx="2088004" cy="83923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0766" y="4427175"/>
            <a:ext cx="807278" cy="84715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80023" y="5441640"/>
            <a:ext cx="2204745" cy="86825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10136" y="5440979"/>
            <a:ext cx="809806" cy="8471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04727" y="7462489"/>
            <a:ext cx="1971262" cy="8395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15435" y="7421266"/>
            <a:ext cx="614307" cy="88584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940170" y="2471463"/>
            <a:ext cx="2890184" cy="8392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170225" y="2468601"/>
            <a:ext cx="719641" cy="84715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080083" y="2473660"/>
            <a:ext cx="4326937" cy="83923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10136" y="2470805"/>
            <a:ext cx="809385" cy="84267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804723" y="5448315"/>
            <a:ext cx="1971262" cy="83923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015428" y="5445457"/>
            <a:ext cx="792110" cy="84715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804720" y="6448653"/>
            <a:ext cx="1971262" cy="83923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015424" y="6441318"/>
            <a:ext cx="807278" cy="84715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099488" y="6489538"/>
            <a:ext cx="2489094" cy="8392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310136" y="6447992"/>
            <a:ext cx="719641" cy="885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4" y="672659"/>
            <a:ext cx="4548669" cy="1356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25948" y="4448898"/>
            <a:ext cx="1609926" cy="3934637"/>
            <a:chOff x="5625948" y="4448898"/>
            <a:chExt cx="1609926" cy="39346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5948" y="4448898"/>
              <a:ext cx="1609926" cy="39346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82278" y="3572030"/>
            <a:ext cx="1493522" cy="4811505"/>
            <a:chOff x="11082278" y="3572030"/>
            <a:chExt cx="1493522" cy="48115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2278" y="3572030"/>
              <a:ext cx="1493522" cy="48115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96980" y="5385088"/>
            <a:ext cx="2450804" cy="875345"/>
            <a:chOff x="7896980" y="5385088"/>
            <a:chExt cx="2450804" cy="8753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340000">
              <a:off x="7896980" y="5385088"/>
              <a:ext cx="2450804" cy="8753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9151" y="2060554"/>
            <a:ext cx="3993684" cy="6478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24736" y="4206754"/>
            <a:ext cx="1398571" cy="3852103"/>
            <a:chOff x="5424736" y="4206754"/>
            <a:chExt cx="1398571" cy="38521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4736" y="4206754"/>
              <a:ext cx="1398571" cy="38521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16236" y="3290419"/>
            <a:ext cx="1551574" cy="4794811"/>
            <a:chOff x="10716236" y="3290419"/>
            <a:chExt cx="1551574" cy="47948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6236" y="3290419"/>
              <a:ext cx="1551574" cy="479481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09441" y="8785391"/>
            <a:ext cx="4449125" cy="6478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86092" y="8802693"/>
            <a:ext cx="4135337" cy="675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21296" y="3523444"/>
            <a:ext cx="2153948" cy="64781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78374" y="2515600"/>
            <a:ext cx="3374240" cy="6478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46044" y="4614932"/>
            <a:ext cx="2199295" cy="11498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980327" y="9622774"/>
            <a:ext cx="3997176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9784" y="672659"/>
            <a:ext cx="4548669" cy="1356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6676" y="8689429"/>
            <a:ext cx="3276737" cy="4571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59251" y="2839516"/>
            <a:ext cx="4225333" cy="6743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6643" y="2052000"/>
            <a:ext cx="9706333" cy="6467333"/>
            <a:chOff x="636643" y="2052000"/>
            <a:chExt cx="9706333" cy="6467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643" y="2052000"/>
              <a:ext cx="9706333" cy="64673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41001" y="4103220"/>
            <a:ext cx="4191951" cy="6743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47801" y="5003234"/>
            <a:ext cx="4063141" cy="6743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561986" y="6271897"/>
            <a:ext cx="1031338" cy="884139"/>
            <a:chOff x="13561986" y="6271897"/>
            <a:chExt cx="1031338" cy="8841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3561986" y="6271897"/>
              <a:ext cx="1031338" cy="88413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56921" y="7368882"/>
            <a:ext cx="3597886" cy="24380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788857" y="9258359"/>
            <a:ext cx="3645469" cy="404136"/>
            <a:chOff x="12788857" y="9258359"/>
            <a:chExt cx="3645469" cy="4041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88857" y="9258359"/>
              <a:ext cx="3645469" cy="404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3400" y="2938854"/>
            <a:ext cx="4743915" cy="2461813"/>
            <a:chOff x="1753400" y="2938854"/>
            <a:chExt cx="4743915" cy="24618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3400" y="2938854"/>
              <a:ext cx="4743915" cy="24618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63371" y="3997975"/>
            <a:ext cx="3076430" cy="1402693"/>
            <a:chOff x="14463371" y="3997975"/>
            <a:chExt cx="3076430" cy="1402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3371" y="3997975"/>
              <a:ext cx="3076430" cy="1402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81765" y="1860275"/>
            <a:ext cx="3221867" cy="1539023"/>
            <a:chOff x="13681765" y="1860275"/>
            <a:chExt cx="3221867" cy="15390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1765" y="1860275"/>
              <a:ext cx="3221867" cy="15390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69547" y="2821023"/>
            <a:ext cx="2650833" cy="1348738"/>
            <a:chOff x="10669547" y="2821023"/>
            <a:chExt cx="2650833" cy="13487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9547" y="2821023"/>
              <a:ext cx="2650833" cy="13487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01274" y="4512795"/>
            <a:ext cx="2831592" cy="1352597"/>
            <a:chOff x="11101274" y="4512795"/>
            <a:chExt cx="2831592" cy="13525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1274" y="4512795"/>
              <a:ext cx="2831592" cy="135259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9783" y="672659"/>
            <a:ext cx="6779019" cy="135336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35677" y="3682656"/>
            <a:ext cx="4141589" cy="11461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87164" y="3554516"/>
            <a:ext cx="2442187" cy="1193520"/>
            <a:chOff x="7587164" y="3554516"/>
            <a:chExt cx="2442187" cy="11935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7164" y="3554516"/>
              <a:ext cx="2442187" cy="11935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16241" y="2326297"/>
            <a:ext cx="3359088" cy="71651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84634" y="3151599"/>
            <a:ext cx="3183964" cy="85450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59100" y="4352459"/>
            <a:ext cx="3619367" cy="7618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29693" y="4736824"/>
            <a:ext cx="3132296" cy="78966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00883" y="6932264"/>
            <a:ext cx="7950586" cy="188198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00883" y="8985769"/>
            <a:ext cx="4713579" cy="784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6802" y="812294"/>
            <a:ext cx="5895506" cy="15680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0208" y="2098227"/>
            <a:ext cx="2421930" cy="6463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8690" y="2876565"/>
            <a:ext cx="8735050" cy="6867190"/>
            <a:chOff x="1338690" y="2876565"/>
            <a:chExt cx="8735050" cy="68671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8690" y="2876565"/>
              <a:ext cx="8735050" cy="686719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37274" y="5065998"/>
            <a:ext cx="6282305" cy="14180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34090" y="5345829"/>
            <a:ext cx="757007" cy="740571"/>
            <a:chOff x="10334090" y="5345829"/>
            <a:chExt cx="757007" cy="740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4090" y="5345829"/>
              <a:ext cx="757007" cy="740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307" y="913746"/>
            <a:ext cx="7251638" cy="15242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77393" y="3401460"/>
            <a:ext cx="3048757" cy="2063026"/>
            <a:chOff x="7877393" y="3401460"/>
            <a:chExt cx="3048757" cy="20630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7393" y="3401460"/>
              <a:ext cx="3048757" cy="20630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09289" y="7575125"/>
            <a:ext cx="1453098" cy="1738750"/>
            <a:chOff x="3309289" y="7575125"/>
            <a:chExt cx="1453098" cy="17387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9289" y="7575125"/>
              <a:ext cx="1453098" cy="17387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349461" y="3553311"/>
            <a:ext cx="1939643" cy="1759324"/>
            <a:chOff x="13349461" y="3553311"/>
            <a:chExt cx="1939643" cy="17593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49461" y="3553311"/>
              <a:ext cx="1939643" cy="17593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63839" y="3351565"/>
            <a:ext cx="2543998" cy="2543998"/>
            <a:chOff x="2763839" y="3351565"/>
            <a:chExt cx="2543998" cy="2543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3839" y="3351565"/>
              <a:ext cx="2543998" cy="25439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45121" y="9531858"/>
            <a:ext cx="654140" cy="6478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9329" y="2733287"/>
            <a:ext cx="1388845" cy="64781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85227" y="2733290"/>
            <a:ext cx="1128648" cy="6478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62144" y="2899404"/>
            <a:ext cx="1214421" cy="6478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863335" y="3760898"/>
            <a:ext cx="1081943" cy="304036"/>
            <a:chOff x="11863335" y="3760898"/>
            <a:chExt cx="1081943" cy="3040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63335" y="3760898"/>
              <a:ext cx="1081943" cy="3040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63335" y="4838821"/>
            <a:ext cx="1081943" cy="304036"/>
            <a:chOff x="11863335" y="4838821"/>
            <a:chExt cx="1081943" cy="30403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1863335" y="4838821"/>
              <a:ext cx="1081943" cy="3040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59653" y="4236930"/>
            <a:ext cx="1602049" cy="353903"/>
            <a:chOff x="5559653" y="4236930"/>
            <a:chExt cx="1602049" cy="3539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9653" y="4236930"/>
              <a:ext cx="1602049" cy="3539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02940" y="6467370"/>
            <a:ext cx="865796" cy="303710"/>
            <a:chOff x="3602940" y="6467370"/>
            <a:chExt cx="865796" cy="30371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3602940" y="6467370"/>
              <a:ext cx="865796" cy="303710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17839" y="3519029"/>
            <a:ext cx="1335392" cy="81140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52858" y="5239610"/>
            <a:ext cx="1703371" cy="81140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66234" y="3207179"/>
            <a:ext cx="1853993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307" y="866603"/>
            <a:ext cx="4930931" cy="15242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40093" y="4330755"/>
            <a:ext cx="3307327" cy="4181104"/>
            <a:chOff x="1340093" y="4330755"/>
            <a:chExt cx="3307327" cy="418110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0093" y="4330755"/>
              <a:ext cx="3307327" cy="4181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2764" y="5336562"/>
            <a:ext cx="1700726" cy="1700726"/>
            <a:chOff x="2162764" y="5336562"/>
            <a:chExt cx="1700726" cy="17007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2764" y="5336562"/>
              <a:ext cx="1700726" cy="17007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49221" y="6421307"/>
            <a:ext cx="1240304" cy="321604"/>
            <a:chOff x="4149221" y="6421307"/>
            <a:chExt cx="1240304" cy="3216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149221" y="6421307"/>
              <a:ext cx="1240304" cy="3216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87962" y="5796411"/>
            <a:ext cx="1240304" cy="321604"/>
            <a:chOff x="4187962" y="5796411"/>
            <a:chExt cx="1240304" cy="321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7962" y="5796411"/>
              <a:ext cx="1240304" cy="3216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5748" y="5489588"/>
            <a:ext cx="2103177" cy="1547700"/>
            <a:chOff x="5505748" y="5489588"/>
            <a:chExt cx="2103177" cy="15477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5748" y="5489588"/>
              <a:ext cx="2103177" cy="15477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71945" y="6060962"/>
            <a:ext cx="755745" cy="321604"/>
            <a:chOff x="7771945" y="6060962"/>
            <a:chExt cx="755745" cy="3216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1945" y="6060962"/>
              <a:ext cx="755745" cy="32160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40281" y="4233903"/>
            <a:ext cx="8366102" cy="4181104"/>
            <a:chOff x="8140281" y="4233903"/>
            <a:chExt cx="8366102" cy="41811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0281" y="4233903"/>
              <a:ext cx="8366102" cy="418110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28706" y="5678370"/>
            <a:ext cx="1001279" cy="11498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79506" y="5336562"/>
            <a:ext cx="1711620" cy="1700726"/>
            <a:chOff x="8779506" y="5336562"/>
            <a:chExt cx="1711620" cy="170072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9506" y="5336562"/>
              <a:ext cx="1711620" cy="170072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91126" y="6099703"/>
            <a:ext cx="930079" cy="321604"/>
            <a:chOff x="10491126" y="6099703"/>
            <a:chExt cx="930079" cy="32160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91126" y="6099703"/>
              <a:ext cx="930079" cy="32160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77408" y="6784779"/>
            <a:ext cx="1343781" cy="54856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707466" y="5689219"/>
            <a:ext cx="1311750" cy="1311750"/>
            <a:chOff x="11707466" y="5689219"/>
            <a:chExt cx="1311750" cy="13117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07466" y="5689219"/>
              <a:ext cx="1311750" cy="131175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23520" y="6996144"/>
            <a:ext cx="1343781" cy="54856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71449" y="6939743"/>
            <a:ext cx="1935036" cy="54856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457520" y="3537582"/>
            <a:ext cx="1732617" cy="54856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8948" y="3717925"/>
            <a:ext cx="1573123" cy="54856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048900" y="5767394"/>
            <a:ext cx="755745" cy="321604"/>
            <a:chOff x="13048900" y="5767394"/>
            <a:chExt cx="755745" cy="32160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960000">
              <a:off x="13048900" y="5767394"/>
              <a:ext cx="755745" cy="32160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051463" y="6628793"/>
            <a:ext cx="755745" cy="321604"/>
            <a:chOff x="13051463" y="6628793"/>
            <a:chExt cx="755745" cy="32160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560000">
              <a:off x="13051463" y="6628793"/>
              <a:ext cx="755745" cy="3216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116458" y="5355932"/>
            <a:ext cx="1756026" cy="509248"/>
            <a:chOff x="14116458" y="5355932"/>
            <a:chExt cx="1756026" cy="50924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16458" y="5355932"/>
              <a:ext cx="1756026" cy="50924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116458" y="6280690"/>
            <a:ext cx="1590679" cy="1590679"/>
            <a:chOff x="14116458" y="6280690"/>
            <a:chExt cx="1590679" cy="159067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116458" y="6280690"/>
              <a:ext cx="1590679" cy="159067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005421" y="5957432"/>
            <a:ext cx="2031317" cy="548561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75329" y="7286716"/>
            <a:ext cx="2242682" cy="54856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5872484" y="5510896"/>
            <a:ext cx="930079" cy="321604"/>
            <a:chOff x="15872484" y="5510896"/>
            <a:chExt cx="930079" cy="32160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872484" y="5510896"/>
              <a:ext cx="930079" cy="32160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872484" y="7037288"/>
            <a:ext cx="930079" cy="321604"/>
            <a:chOff x="15872484" y="7037288"/>
            <a:chExt cx="930079" cy="32160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872484" y="7037288"/>
              <a:ext cx="930079" cy="32160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506371" y="5878907"/>
            <a:ext cx="2556901" cy="321604"/>
            <a:chOff x="15506371" y="5878907"/>
            <a:chExt cx="2556901" cy="32160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15506371" y="5878907"/>
              <a:ext cx="2556901" cy="32160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666189" y="4600457"/>
            <a:ext cx="10233227" cy="321604"/>
            <a:chOff x="6666189" y="4600457"/>
            <a:chExt cx="10233227" cy="32160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6666189" y="4600457"/>
              <a:ext cx="10233227" cy="32160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319482" y="4912697"/>
            <a:ext cx="797312" cy="321604"/>
            <a:chOff x="6319482" y="4912697"/>
            <a:chExt cx="797312" cy="32160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6200000">
              <a:off x="6319482" y="4912697"/>
              <a:ext cx="797312" cy="32160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013127" y="3079653"/>
            <a:ext cx="1194205" cy="1194205"/>
            <a:chOff x="3013127" y="3079653"/>
            <a:chExt cx="1194205" cy="1194205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13127" y="3079653"/>
              <a:ext cx="1194205" cy="11942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312" y="913746"/>
            <a:ext cx="3510774" cy="15242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2601" y="2750601"/>
            <a:ext cx="13473506" cy="54082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7595" y="497932"/>
            <a:ext cx="16250524" cy="86069"/>
            <a:chOff x="1017595" y="497932"/>
            <a:chExt cx="16250524" cy="860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595" y="497932"/>
              <a:ext cx="16250524" cy="86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2021-12-23T20:55:48Z</dcterms:created>
  <dcterms:modified xsi:type="dcterms:W3CDTF">2021-12-23T20:55:48Z</dcterms:modified>
</cp:coreProperties>
</file>