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362" y="8003011"/>
            <a:ext cx="7293380" cy="1694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794" y="2945141"/>
            <a:ext cx="17264968" cy="1784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827" y="4515108"/>
            <a:ext cx="9824653" cy="914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624" y="1620399"/>
            <a:ext cx="8408270" cy="86069"/>
            <a:chOff x="2078624" y="1620399"/>
            <a:chExt cx="8408270" cy="860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624" y="1620399"/>
              <a:ext cx="8408270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4553" y="8995736"/>
            <a:ext cx="8408270" cy="86069"/>
            <a:chOff x="1994553" y="8995736"/>
            <a:chExt cx="8408270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553" y="8995736"/>
              <a:ext cx="8408270" cy="86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7673" y="767975"/>
            <a:ext cx="2823650" cy="8126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8405" y="3363778"/>
            <a:ext cx="5302137" cy="8821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8701" y="4270682"/>
            <a:ext cx="3344636" cy="8821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6362" y="4317641"/>
            <a:ext cx="810227" cy="8436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4641" y="2486353"/>
            <a:ext cx="4326930" cy="8359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28005" y="2477971"/>
            <a:ext cx="711354" cy="8339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01766" y="3401937"/>
            <a:ext cx="800064" cy="835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6609846" cy="1354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700" y="1976347"/>
            <a:ext cx="9101463" cy="6478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2700" y="3188633"/>
            <a:ext cx="6315215" cy="3660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6609846" cy="1354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700" y="1948928"/>
            <a:ext cx="4525953" cy="647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286" y="3049973"/>
            <a:ext cx="6897211" cy="6171429"/>
            <a:chOff x="1301286" y="3049973"/>
            <a:chExt cx="6897211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286" y="3049973"/>
              <a:ext cx="689721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4103" y="3001547"/>
            <a:ext cx="7173447" cy="6113317"/>
            <a:chOff x="10594103" y="3001547"/>
            <a:chExt cx="7173447" cy="61133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4103" y="3001547"/>
              <a:ext cx="7173447" cy="6113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7700" y="5494963"/>
            <a:ext cx="1748160" cy="1087744"/>
            <a:chOff x="8517700" y="5494963"/>
            <a:chExt cx="1748160" cy="10877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7700" y="5494963"/>
              <a:ext cx="1748160" cy="1087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6609846" cy="1354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700" y="2195823"/>
            <a:ext cx="4627336" cy="5101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0938" y="1968300"/>
            <a:ext cx="4922739" cy="647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24291" y="3031477"/>
            <a:ext cx="7143828" cy="5002278"/>
            <a:chOff x="10124291" y="3031477"/>
            <a:chExt cx="7143828" cy="50022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4291" y="3031477"/>
              <a:ext cx="7143828" cy="5002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6609846" cy="1354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700" y="2195823"/>
            <a:ext cx="6027910" cy="15871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286" y="3344006"/>
            <a:ext cx="13627479" cy="3675183"/>
            <a:chOff x="1301286" y="3344006"/>
            <a:chExt cx="13627479" cy="36751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286" y="3344006"/>
              <a:ext cx="13627479" cy="367518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1441" y="7435365"/>
            <a:ext cx="7213409" cy="208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6609846" cy="1354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700" y="1976347"/>
            <a:ext cx="5524234" cy="6478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737" y="2829087"/>
            <a:ext cx="5542049" cy="25912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27589" y="2906569"/>
            <a:ext cx="8547906" cy="15871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95546" y="5347247"/>
            <a:ext cx="8591944" cy="3513579"/>
            <a:chOff x="8695546" y="5347247"/>
            <a:chExt cx="8591944" cy="35135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5546" y="5347247"/>
              <a:ext cx="8591944" cy="3513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632" y="4949153"/>
            <a:ext cx="7143828" cy="5002278"/>
            <a:chOff x="862632" y="4949153"/>
            <a:chExt cx="7143828" cy="50022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632" y="4949153"/>
              <a:ext cx="7143828" cy="5002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2658"/>
            <a:ext cx="8321181" cy="1353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5358" y="2686148"/>
            <a:ext cx="9722547" cy="29828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1474" y="5784192"/>
            <a:ext cx="9028094" cy="2923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2022-01-11T21:25:26Z</dcterms:created>
  <dcterms:modified xsi:type="dcterms:W3CDTF">2022-01-11T21:25:26Z</dcterms:modified>
</cp:coreProperties>
</file>