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362" y="8003011"/>
            <a:ext cx="7293380" cy="1694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794" y="2945139"/>
            <a:ext cx="17264968" cy="17793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763" y="438495"/>
            <a:ext cx="2594856" cy="6349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3827" y="4515108"/>
            <a:ext cx="9824653" cy="9142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825"/>
            <a:ext cx="4548672" cy="13542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1052" y="2021985"/>
            <a:ext cx="6189267" cy="7130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8549" y="3061993"/>
            <a:ext cx="6171429" cy="1579886"/>
            <a:chOff x="4938549" y="3061993"/>
            <a:chExt cx="6171429" cy="15798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8549" y="3061993"/>
              <a:ext cx="6171429" cy="1579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58745" y="3077649"/>
            <a:ext cx="1277393" cy="934021"/>
            <a:chOff x="4758745" y="3077649"/>
            <a:chExt cx="1277393" cy="9340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745" y="3077649"/>
              <a:ext cx="1277393" cy="9340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8549" y="5596870"/>
            <a:ext cx="4783565" cy="1778888"/>
            <a:chOff x="4938549" y="5596870"/>
            <a:chExt cx="4783565" cy="17788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8549" y="5596870"/>
              <a:ext cx="4783565" cy="1778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05712" y="8426673"/>
            <a:ext cx="4207848" cy="1702486"/>
            <a:chOff x="4805712" y="8426673"/>
            <a:chExt cx="4207848" cy="17024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5712" y="8426673"/>
              <a:ext cx="4207848" cy="17024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09002" y="8183052"/>
            <a:ext cx="3892848" cy="2189727"/>
            <a:chOff x="9409002" y="8183052"/>
            <a:chExt cx="3892848" cy="21897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9002" y="8183052"/>
              <a:ext cx="3892848" cy="2189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624" y="1620399"/>
            <a:ext cx="8408270" cy="86069"/>
            <a:chOff x="2078624" y="1620399"/>
            <a:chExt cx="8408270" cy="860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624" y="1620399"/>
              <a:ext cx="8408270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4553" y="8995736"/>
            <a:ext cx="8408270" cy="86069"/>
            <a:chOff x="1994553" y="8995736"/>
            <a:chExt cx="8408270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553" y="8995736"/>
              <a:ext cx="8408270" cy="86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7673" y="767975"/>
            <a:ext cx="2823650" cy="8126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8403" y="3201870"/>
            <a:ext cx="2890179" cy="8821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4641" y="2438079"/>
            <a:ext cx="2943547" cy="8821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8005" y="2477971"/>
            <a:ext cx="711354" cy="8339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1766" y="3240032"/>
            <a:ext cx="800064" cy="835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1333" y="3970663"/>
            <a:ext cx="810228" cy="8461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38051" y="3985734"/>
            <a:ext cx="2890179" cy="835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599208"/>
            <a:ext cx="4614982" cy="14268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89233" y="2270220"/>
            <a:ext cx="9907249" cy="7469223"/>
            <a:chOff x="4189233" y="2270220"/>
            <a:chExt cx="9907249" cy="74692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9233" y="2270220"/>
              <a:ext cx="9907249" cy="74692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89233" y="2270220"/>
            <a:ext cx="9907249" cy="2498873"/>
            <a:chOff x="4189233" y="2270220"/>
            <a:chExt cx="9907249" cy="2498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9233" y="2270220"/>
              <a:ext cx="9907249" cy="2498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286" y="2270220"/>
            <a:ext cx="1587256" cy="493714"/>
            <a:chOff x="1301286" y="2270220"/>
            <a:chExt cx="1587256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286" y="2270220"/>
              <a:ext cx="1587256" cy="493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13041" y="2318379"/>
            <a:ext cx="633381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4548667" cy="13549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5812" y="2082949"/>
            <a:ext cx="6564780" cy="6455291"/>
            <a:chOff x="8575812" y="2082949"/>
            <a:chExt cx="6564780" cy="64552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5812" y="2082949"/>
              <a:ext cx="6564780" cy="6455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883" y="2082949"/>
            <a:ext cx="7182929" cy="6455291"/>
            <a:chOff x="1392883" y="2082949"/>
            <a:chExt cx="7182929" cy="6455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2883" y="2082949"/>
              <a:ext cx="7182929" cy="64552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9884" y="5358214"/>
            <a:ext cx="8996634" cy="1319143"/>
            <a:chOff x="7359884" y="5358214"/>
            <a:chExt cx="8996634" cy="1319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9884" y="5358214"/>
              <a:ext cx="8996634" cy="1319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96825" y="6077765"/>
            <a:ext cx="3255625" cy="723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69520" y="3047619"/>
            <a:ext cx="2131850" cy="1346509"/>
            <a:chOff x="16169520" y="3047619"/>
            <a:chExt cx="2131850" cy="13465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9520" y="3047619"/>
              <a:ext cx="2131850" cy="13465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79582" y="8522940"/>
            <a:ext cx="2425661" cy="1241125"/>
            <a:chOff x="16079582" y="8522940"/>
            <a:chExt cx="2425661" cy="12411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9582" y="8522940"/>
              <a:ext cx="2425661" cy="12411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783" y="671086"/>
            <a:ext cx="4548667" cy="13549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286" y="3047619"/>
            <a:ext cx="6432649" cy="6670261"/>
            <a:chOff x="1301286" y="3047619"/>
            <a:chExt cx="6432649" cy="66702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286" y="3047619"/>
              <a:ext cx="6432649" cy="66702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5857" y="1960266"/>
            <a:ext cx="4034483" cy="741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7177" y="1923750"/>
            <a:ext cx="5724075" cy="8816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3963" y="3176476"/>
            <a:ext cx="6263982" cy="15627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47842" y="8451371"/>
            <a:ext cx="6034485" cy="16653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67007" y="4519372"/>
            <a:ext cx="1348927" cy="1348927"/>
            <a:chOff x="12567007" y="4519372"/>
            <a:chExt cx="1348927" cy="1348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67007" y="4519372"/>
              <a:ext cx="1348927" cy="1348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66304" y="5435962"/>
            <a:ext cx="2353107" cy="820437"/>
            <a:chOff x="7966304" y="5435962"/>
            <a:chExt cx="2353107" cy="8204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6304" y="5435962"/>
              <a:ext cx="2353107" cy="8204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63516" y="5795502"/>
            <a:ext cx="6263984" cy="16665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98318" y="7174013"/>
            <a:ext cx="1348927" cy="1348927"/>
            <a:chOff x="12598318" y="7174013"/>
            <a:chExt cx="1348927" cy="13489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98318" y="7174013"/>
              <a:ext cx="1348927" cy="13489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97049" y="5868299"/>
            <a:ext cx="1676792" cy="1572584"/>
            <a:chOff x="16397049" y="5868299"/>
            <a:chExt cx="1676792" cy="15725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049" y="5868299"/>
              <a:ext cx="1676792" cy="15725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4548667" cy="13549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1286" y="2217873"/>
            <a:ext cx="7274526" cy="7645140"/>
            <a:chOff x="1301286" y="2217873"/>
            <a:chExt cx="7274526" cy="76451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286" y="2217873"/>
              <a:ext cx="7274526" cy="76451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217873"/>
            <a:ext cx="1053024" cy="1221137"/>
            <a:chOff x="9142857" y="2217873"/>
            <a:chExt cx="1053024" cy="12211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217873"/>
              <a:ext cx="1053024" cy="12211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2816" y="2293823"/>
            <a:ext cx="4744100" cy="1377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06281" y="3704689"/>
            <a:ext cx="3821903" cy="5387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71086"/>
            <a:ext cx="4548667" cy="13549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595" y="1978411"/>
            <a:ext cx="10201322" cy="7953775"/>
            <a:chOff x="1017595" y="1978411"/>
            <a:chExt cx="10201322" cy="79537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1978411"/>
              <a:ext cx="10201322" cy="79537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251" y="2840494"/>
            <a:ext cx="1722237" cy="391764"/>
            <a:chOff x="1033251" y="2840494"/>
            <a:chExt cx="1722237" cy="3917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251" y="2840494"/>
              <a:ext cx="1722237" cy="391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595" y="5759416"/>
            <a:ext cx="1722237" cy="391764"/>
            <a:chOff x="1017595" y="5759416"/>
            <a:chExt cx="1722237" cy="3917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595" y="5759416"/>
              <a:ext cx="1722237" cy="3917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595" y="7516830"/>
            <a:ext cx="1690925" cy="391764"/>
            <a:chOff x="1017595" y="7516830"/>
            <a:chExt cx="1690925" cy="3917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595" y="7516830"/>
              <a:ext cx="1690925" cy="391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7595" y="9180782"/>
            <a:ext cx="1722237" cy="391764"/>
            <a:chOff x="1017595" y="9180782"/>
            <a:chExt cx="1722237" cy="3917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595" y="9180782"/>
              <a:ext cx="1722237" cy="3917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11606" y="5621221"/>
            <a:ext cx="5513011" cy="10000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58573" y="2224449"/>
            <a:ext cx="2698907" cy="6429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8573" y="3859743"/>
            <a:ext cx="1734054" cy="6116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59604" y="2746927"/>
            <a:ext cx="516306" cy="939351"/>
            <a:chOff x="12659604" y="2746927"/>
            <a:chExt cx="516306" cy="9393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59604" y="2746927"/>
              <a:ext cx="516306" cy="9393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9604" y="4433228"/>
            <a:ext cx="516306" cy="939351"/>
            <a:chOff x="12659604" y="4433228"/>
            <a:chExt cx="516306" cy="9393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59604" y="4433228"/>
              <a:ext cx="516306" cy="939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57319" y="7610763"/>
            <a:ext cx="709736" cy="823044"/>
            <a:chOff x="11657319" y="7610763"/>
            <a:chExt cx="709736" cy="82304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57319" y="7610763"/>
              <a:ext cx="709736" cy="82304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50287" y="7593325"/>
            <a:ext cx="3785966" cy="177149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02096" y="4669382"/>
            <a:ext cx="4628615" cy="610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01374"/>
            <a:ext cx="4548672" cy="1424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0421" y="2268546"/>
            <a:ext cx="12944873" cy="6682791"/>
            <a:chOff x="2670421" y="2268546"/>
            <a:chExt cx="12944873" cy="66827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421" y="2268546"/>
              <a:ext cx="12944873" cy="6682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3" y="601375"/>
            <a:ext cx="4548672" cy="1424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595" y="1792803"/>
            <a:ext cx="8953117" cy="7563100"/>
            <a:chOff x="1017595" y="1792803"/>
            <a:chExt cx="8953117" cy="75631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1792803"/>
              <a:ext cx="8953117" cy="75631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70713" y="1808459"/>
            <a:ext cx="8953117" cy="7563100"/>
            <a:chOff x="9970713" y="1808459"/>
            <a:chExt cx="8953117" cy="75631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0713" y="1808459"/>
              <a:ext cx="8953117" cy="7563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2022-01-28T16:31:36Z</dcterms:created>
  <dcterms:modified xsi:type="dcterms:W3CDTF">2022-01-28T16:31:36Z</dcterms:modified>
</cp:coreProperties>
</file>