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4" Type="http://schemas.openxmlformats.org/officeDocument/2006/relationships/image" Target="../media/image154.png"/><Relationship Id="rId15" Type="http://schemas.openxmlformats.org/officeDocument/2006/relationships/image" Target="../media/image155.png"/><Relationship Id="rId16" Type="http://schemas.openxmlformats.org/officeDocument/2006/relationships/image" Target="../media/image156.png"/><Relationship Id="rId17" Type="http://schemas.openxmlformats.org/officeDocument/2006/relationships/image" Target="../media/image157.png"/><Relationship Id="rId18" Type="http://schemas.openxmlformats.org/officeDocument/2006/relationships/image" Target="../media/image15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image" Target="../media/image100.png"/><Relationship Id="rId30" Type="http://schemas.openxmlformats.org/officeDocument/2006/relationships/image" Target="../media/image101.png"/><Relationship Id="rId31" Type="http://schemas.openxmlformats.org/officeDocument/2006/relationships/image" Target="../media/image102.png"/><Relationship Id="rId32" Type="http://schemas.openxmlformats.org/officeDocument/2006/relationships/image" Target="../media/image103.png"/><Relationship Id="rId33" Type="http://schemas.openxmlformats.org/officeDocument/2006/relationships/image" Target="../media/image10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D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2362" y="8003011"/>
            <a:ext cx="7293380" cy="1694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794" y="2945134"/>
            <a:ext cx="17264968" cy="17777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763" y="438495"/>
            <a:ext cx="2594856" cy="63490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3827" y="4515108"/>
            <a:ext cx="9824653" cy="9142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5580" y="622227"/>
            <a:ext cx="3510774" cy="15242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5582" y="1975761"/>
            <a:ext cx="15096126" cy="81861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312" y="913746"/>
            <a:ext cx="3510774" cy="15242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234955" y="-102318"/>
            <a:ext cx="31337432" cy="115912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098" y="875003"/>
            <a:ext cx="3510774" cy="15242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099435" y="-158806"/>
            <a:ext cx="30484584" cy="113139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23729" y="3837288"/>
            <a:ext cx="1780145" cy="492010"/>
            <a:chOff x="5423729" y="3837288"/>
            <a:chExt cx="1780145" cy="4920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3729" y="3837288"/>
              <a:ext cx="1780145" cy="4920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23729" y="4592024"/>
            <a:ext cx="2253008" cy="492010"/>
            <a:chOff x="5423729" y="4592024"/>
            <a:chExt cx="2253008" cy="4920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3729" y="4592024"/>
              <a:ext cx="2253008" cy="4920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03874" y="5279209"/>
            <a:ext cx="7960548" cy="437895"/>
            <a:chOff x="7203874" y="5279209"/>
            <a:chExt cx="7960548" cy="4378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3874" y="5279209"/>
              <a:ext cx="7960548" cy="4378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70648" y="6128698"/>
            <a:ext cx="3987042" cy="492010"/>
            <a:chOff x="12070648" y="6128698"/>
            <a:chExt cx="3987042" cy="4920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70648" y="6128698"/>
              <a:ext cx="3987042" cy="4920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79693" y="6909706"/>
            <a:ext cx="1284310" cy="492010"/>
            <a:chOff x="15479693" y="6909706"/>
            <a:chExt cx="1284310" cy="4920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79693" y="6909706"/>
              <a:ext cx="1284310" cy="4920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189053" y="7638169"/>
            <a:ext cx="574950" cy="492010"/>
            <a:chOff x="16189053" y="7638169"/>
            <a:chExt cx="574950" cy="4920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89053" y="7638169"/>
              <a:ext cx="574950" cy="4920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098" y="875466"/>
            <a:ext cx="4220852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401" y="2743646"/>
            <a:ext cx="10414713" cy="8698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75516" y="4250203"/>
            <a:ext cx="2807140" cy="10518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82007" y="5283539"/>
            <a:ext cx="7007424" cy="34040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4406572"/>
            <a:ext cx="8002461" cy="2855852"/>
            <a:chOff x="952381" y="4406572"/>
            <a:chExt cx="8002461" cy="28558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381" y="4406572"/>
              <a:ext cx="8002461" cy="2855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8798" y="3668765"/>
            <a:ext cx="14480710" cy="1474092"/>
            <a:chOff x="1708798" y="3668765"/>
            <a:chExt cx="14480710" cy="1474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798" y="3668765"/>
              <a:ext cx="14480710" cy="14740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8798" y="2253753"/>
            <a:ext cx="14480710" cy="1474092"/>
            <a:chOff x="1708798" y="2253753"/>
            <a:chExt cx="14480710" cy="14740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8798" y="2253753"/>
              <a:ext cx="14480710" cy="14740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08798" y="6616949"/>
            <a:ext cx="14480710" cy="1474092"/>
            <a:chOff x="1708798" y="6616949"/>
            <a:chExt cx="14480710" cy="14740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798" y="6616949"/>
              <a:ext cx="14480710" cy="1474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8798" y="5142857"/>
            <a:ext cx="14480710" cy="1474092"/>
            <a:chOff x="1708798" y="5142857"/>
            <a:chExt cx="14480710" cy="14740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8798" y="5142857"/>
              <a:ext cx="14480710" cy="14740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08798" y="8091041"/>
            <a:ext cx="14480710" cy="1474092"/>
            <a:chOff x="1708798" y="8091041"/>
            <a:chExt cx="14480710" cy="14740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8798" y="8091041"/>
              <a:ext cx="14480710" cy="147409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098" y="875003"/>
            <a:ext cx="3510774" cy="15242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92853" y="2713454"/>
            <a:ext cx="4259768" cy="6478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30366" y="2753433"/>
            <a:ext cx="5461204" cy="6478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15662" y="4129700"/>
            <a:ext cx="4970961" cy="64781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65985" y="4129700"/>
            <a:ext cx="4918163" cy="64781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92852" y="5603795"/>
            <a:ext cx="3812777" cy="6478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93092" y="5353554"/>
            <a:ext cx="5586249" cy="114987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12271" y="7077890"/>
            <a:ext cx="4110771" cy="6478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24934" y="6568363"/>
            <a:ext cx="4535737" cy="165192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816256" y="8307811"/>
            <a:ext cx="4570976" cy="114987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31643" y="8643909"/>
            <a:ext cx="3514782" cy="6478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CD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7327" y="3917208"/>
            <a:ext cx="8913886" cy="26942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78624" y="1620399"/>
            <a:ext cx="8408270" cy="86069"/>
            <a:chOff x="2078624" y="1620399"/>
            <a:chExt cx="8408270" cy="860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8624" y="1620399"/>
              <a:ext cx="8408270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94553" y="8995736"/>
            <a:ext cx="8408270" cy="86069"/>
            <a:chOff x="1994553" y="8995736"/>
            <a:chExt cx="8408270" cy="860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553" y="8995736"/>
              <a:ext cx="8408270" cy="860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7673" y="767975"/>
            <a:ext cx="2823650" cy="8126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4723" y="3379163"/>
            <a:ext cx="3408016" cy="8682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821" y="3359132"/>
            <a:ext cx="810228" cy="8426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80023" y="3444740"/>
            <a:ext cx="4093455" cy="8682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64796" y="3475386"/>
            <a:ext cx="819918" cy="8426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4723" y="4427835"/>
            <a:ext cx="2773443" cy="8682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15438" y="4454001"/>
            <a:ext cx="810228" cy="8471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0023" y="4430033"/>
            <a:ext cx="2088004" cy="8392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90766" y="4427175"/>
            <a:ext cx="807278" cy="84715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80031" y="5476030"/>
            <a:ext cx="1971262" cy="8354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10136" y="5440979"/>
            <a:ext cx="809806" cy="84715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04727" y="7462489"/>
            <a:ext cx="1971262" cy="8395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15435" y="7421266"/>
            <a:ext cx="614307" cy="88584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940170" y="2471463"/>
            <a:ext cx="2890184" cy="8392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170225" y="2468601"/>
            <a:ext cx="719641" cy="8471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080083" y="2473660"/>
            <a:ext cx="4326937" cy="83923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10136" y="2470805"/>
            <a:ext cx="809385" cy="84267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804723" y="5448315"/>
            <a:ext cx="1971262" cy="83923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015428" y="5445457"/>
            <a:ext cx="792110" cy="84715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804720" y="6448653"/>
            <a:ext cx="1971262" cy="83923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015424" y="6441318"/>
            <a:ext cx="807278" cy="84715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99488" y="6489538"/>
            <a:ext cx="2489094" cy="83923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310136" y="6447992"/>
            <a:ext cx="719641" cy="885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4" y="672659"/>
            <a:ext cx="4548669" cy="13569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25948" y="4448898"/>
            <a:ext cx="1609926" cy="3934637"/>
            <a:chOff x="5625948" y="4448898"/>
            <a:chExt cx="1609926" cy="393463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5948" y="4448898"/>
              <a:ext cx="1609926" cy="39346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82278" y="3572030"/>
            <a:ext cx="1493522" cy="4811505"/>
            <a:chOff x="11082278" y="3572030"/>
            <a:chExt cx="1493522" cy="48115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2278" y="3572030"/>
              <a:ext cx="1493522" cy="48115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96980" y="5385088"/>
            <a:ext cx="2450804" cy="875345"/>
            <a:chOff x="7896980" y="5385088"/>
            <a:chExt cx="2450804" cy="8753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340000">
              <a:off x="7896980" y="5385088"/>
              <a:ext cx="2450804" cy="87534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49151" y="2060554"/>
            <a:ext cx="3993684" cy="6478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24736" y="4206754"/>
            <a:ext cx="1398571" cy="3852103"/>
            <a:chOff x="5424736" y="4206754"/>
            <a:chExt cx="1398571" cy="38521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4736" y="4206754"/>
              <a:ext cx="1398571" cy="38521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16236" y="3290419"/>
            <a:ext cx="1551574" cy="4794811"/>
            <a:chOff x="10716236" y="3290419"/>
            <a:chExt cx="1551574" cy="47948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6236" y="3290419"/>
              <a:ext cx="1551574" cy="479481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9443" y="8814495"/>
            <a:ext cx="4449125" cy="64781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99167" y="8812426"/>
            <a:ext cx="4182614" cy="6753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21296" y="3523444"/>
            <a:ext cx="2153948" cy="6478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78374" y="2515600"/>
            <a:ext cx="3374240" cy="6478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46044" y="4614932"/>
            <a:ext cx="2199295" cy="11498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980327" y="9622774"/>
            <a:ext cx="3997176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4" y="672659"/>
            <a:ext cx="4548669" cy="13569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6676" y="8689429"/>
            <a:ext cx="3276737" cy="4571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59251" y="2839516"/>
            <a:ext cx="4225333" cy="6743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6643" y="2052000"/>
            <a:ext cx="9706333" cy="6467333"/>
            <a:chOff x="636643" y="2052000"/>
            <a:chExt cx="9706333" cy="6467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643" y="2052000"/>
              <a:ext cx="9706333" cy="64673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41001" y="4103220"/>
            <a:ext cx="4191951" cy="6743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47801" y="5003230"/>
            <a:ext cx="3853741" cy="6743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561986" y="6271897"/>
            <a:ext cx="1031338" cy="884139"/>
            <a:chOff x="13561986" y="6271897"/>
            <a:chExt cx="1031338" cy="8841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3561986" y="6271897"/>
              <a:ext cx="1031338" cy="88413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56921" y="7368882"/>
            <a:ext cx="3597886" cy="24380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88857" y="9258359"/>
            <a:ext cx="3645469" cy="404136"/>
            <a:chOff x="12788857" y="9258359"/>
            <a:chExt cx="3645469" cy="4041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88857" y="9258359"/>
              <a:ext cx="3645469" cy="4041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3400" y="2938854"/>
            <a:ext cx="4743915" cy="2461813"/>
            <a:chOff x="1753400" y="2938854"/>
            <a:chExt cx="4743915" cy="24618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3400" y="2938854"/>
              <a:ext cx="4743915" cy="24618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63371" y="3997975"/>
            <a:ext cx="3076430" cy="1402693"/>
            <a:chOff x="14463371" y="3997975"/>
            <a:chExt cx="3076430" cy="1402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3371" y="3997975"/>
              <a:ext cx="3076430" cy="1402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81765" y="1860275"/>
            <a:ext cx="3221867" cy="1539023"/>
            <a:chOff x="13681765" y="1860275"/>
            <a:chExt cx="3221867" cy="15390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1765" y="1860275"/>
              <a:ext cx="3221867" cy="15390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69547" y="2821023"/>
            <a:ext cx="2650833" cy="1348738"/>
            <a:chOff x="10669547" y="2821023"/>
            <a:chExt cx="2650833" cy="13487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9547" y="2821023"/>
              <a:ext cx="2650833" cy="13487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01274" y="4512795"/>
            <a:ext cx="2831592" cy="1352597"/>
            <a:chOff x="11101274" y="4512795"/>
            <a:chExt cx="2831592" cy="13525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1274" y="4512795"/>
              <a:ext cx="2831592" cy="13525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9783" y="672659"/>
            <a:ext cx="6779019" cy="135336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35677" y="3682656"/>
            <a:ext cx="4141589" cy="11461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87164" y="3554516"/>
            <a:ext cx="2442187" cy="1193520"/>
            <a:chOff x="7587164" y="3554516"/>
            <a:chExt cx="2442187" cy="11935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7164" y="3554516"/>
              <a:ext cx="2442187" cy="11935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16241" y="2326297"/>
            <a:ext cx="3359088" cy="71651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84634" y="3151599"/>
            <a:ext cx="3183964" cy="85450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59100" y="4352459"/>
            <a:ext cx="3619367" cy="7618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29693" y="4736824"/>
            <a:ext cx="3132296" cy="78966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00883" y="6932264"/>
            <a:ext cx="7950586" cy="188198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00883" y="8985769"/>
            <a:ext cx="4713579" cy="7841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9602" y="778060"/>
            <a:ext cx="4963155" cy="9095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34090" y="5345829"/>
            <a:ext cx="757007" cy="740571"/>
            <a:chOff x="10334090" y="5345829"/>
            <a:chExt cx="757007" cy="740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4090" y="5345829"/>
              <a:ext cx="757007" cy="740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4764" y="-3813386"/>
            <a:ext cx="22097172" cy="18522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307" y="913746"/>
            <a:ext cx="7251638" cy="15242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13878" y="4034630"/>
            <a:ext cx="2328765" cy="1575823"/>
            <a:chOff x="10813878" y="4034630"/>
            <a:chExt cx="2328765" cy="15758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13878" y="4034630"/>
              <a:ext cx="2328765" cy="15758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39548" y="4023308"/>
            <a:ext cx="1426085" cy="1293509"/>
            <a:chOff x="15839548" y="4023308"/>
            <a:chExt cx="1426085" cy="12935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39548" y="4023308"/>
              <a:ext cx="1426085" cy="12935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47442" y="3610443"/>
            <a:ext cx="1829369" cy="1951461"/>
            <a:chOff x="7047442" y="3610443"/>
            <a:chExt cx="1829369" cy="19514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7442" y="3610443"/>
              <a:ext cx="1829369" cy="19514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82141" y="3136171"/>
            <a:ext cx="1065361" cy="49692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69845" y="3509456"/>
            <a:ext cx="2846971" cy="49482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069441" y="3542536"/>
            <a:ext cx="892880" cy="4762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073137" y="4179145"/>
            <a:ext cx="835810" cy="234870"/>
            <a:chOff x="14073137" y="4179145"/>
            <a:chExt cx="835810" cy="2348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73137" y="4179145"/>
              <a:ext cx="835810" cy="2348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73137" y="5011849"/>
            <a:ext cx="835810" cy="234870"/>
            <a:chOff x="14073137" y="5011849"/>
            <a:chExt cx="835810" cy="23487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4073137" y="5011849"/>
              <a:ext cx="835810" cy="234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04908" y="4356945"/>
            <a:ext cx="1602049" cy="353903"/>
            <a:chOff x="8904908" y="4356945"/>
            <a:chExt cx="1602049" cy="35390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04908" y="4356945"/>
              <a:ext cx="1602049" cy="3539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85121" y="6365801"/>
            <a:ext cx="1049878" cy="261158"/>
            <a:chOff x="6985121" y="6365801"/>
            <a:chExt cx="1049878" cy="26115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6985121" y="6365801"/>
              <a:ext cx="1049878" cy="26115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13235" y="6063536"/>
            <a:ext cx="1303393" cy="45713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756040" y="5321462"/>
            <a:ext cx="1315867" cy="62681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689089" y="3751395"/>
            <a:ext cx="1432224" cy="35313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90321" y="3740363"/>
            <a:ext cx="1483031" cy="33117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824041" y="6540663"/>
            <a:ext cx="1242967" cy="45713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689089" y="3448226"/>
            <a:ext cx="1163840" cy="35313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753612" y="3146955"/>
            <a:ext cx="1351003" cy="35313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560993" y="4028772"/>
            <a:ext cx="1353789" cy="33117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560993" y="4355699"/>
            <a:ext cx="1208485" cy="33117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560993" y="5104304"/>
            <a:ext cx="1132314" cy="33117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25688" y="4703550"/>
            <a:ext cx="2029527" cy="33117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207880" y="5437759"/>
            <a:ext cx="2051491" cy="33117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973274" y="7158923"/>
            <a:ext cx="3210435" cy="1629296"/>
            <a:chOff x="5973274" y="7158923"/>
            <a:chExt cx="3210435" cy="162929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73274" y="7158923"/>
              <a:ext cx="3210435" cy="162929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94185" y="8993570"/>
            <a:ext cx="1656340" cy="37124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068806" y="4437815"/>
            <a:ext cx="1805106" cy="926965"/>
            <a:chOff x="11068806" y="4437815"/>
            <a:chExt cx="1805106" cy="92696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068806" y="4437815"/>
              <a:ext cx="1805106" cy="926965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050911" y="4554598"/>
            <a:ext cx="1900604" cy="58535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59963" y="3995889"/>
            <a:ext cx="1661080" cy="1430902"/>
            <a:chOff x="1559963" y="3995889"/>
            <a:chExt cx="1661080" cy="143090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59963" y="3995889"/>
              <a:ext cx="1661080" cy="143090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296540" y="4479972"/>
            <a:ext cx="1336594" cy="295262"/>
            <a:chOff x="3296540" y="4479972"/>
            <a:chExt cx="1336594" cy="29526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96540" y="4479972"/>
              <a:ext cx="1336594" cy="295262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615525" y="3295593"/>
            <a:ext cx="1621833" cy="64781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322050" y="5450335"/>
            <a:ext cx="1799962" cy="3311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54560" y="4193705"/>
            <a:ext cx="544310" cy="2862954"/>
            <a:chOff x="16454560" y="4193705"/>
            <a:chExt cx="544310" cy="28629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4560" y="4193705"/>
              <a:ext cx="544310" cy="28629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51574" y="2415496"/>
            <a:ext cx="1383051" cy="247942"/>
            <a:chOff x="5551574" y="2415496"/>
            <a:chExt cx="1383051" cy="2479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1574" y="2415496"/>
              <a:ext cx="1383051" cy="2479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1648" y="1045135"/>
            <a:ext cx="15886471" cy="8463535"/>
            <a:chOff x="1381648" y="1045135"/>
            <a:chExt cx="15886471" cy="84635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1648" y="1045135"/>
              <a:ext cx="15886471" cy="84635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85344" y="8347731"/>
            <a:ext cx="1844830" cy="1160939"/>
            <a:chOff x="4485344" y="8347731"/>
            <a:chExt cx="1844830" cy="11609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5344" y="8347731"/>
              <a:ext cx="1844830" cy="11609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85990" y="8879456"/>
            <a:ext cx="1714218" cy="1209684"/>
            <a:chOff x="5385990" y="8879456"/>
            <a:chExt cx="1714218" cy="12096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85990" y="8879456"/>
              <a:ext cx="1714218" cy="12096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70781" y="7669772"/>
            <a:ext cx="545409" cy="677959"/>
            <a:chOff x="6570781" y="7669772"/>
            <a:chExt cx="545409" cy="6779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0781" y="7669772"/>
              <a:ext cx="545409" cy="67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34625" y="8117551"/>
            <a:ext cx="545409" cy="612697"/>
            <a:chOff x="6934625" y="8117551"/>
            <a:chExt cx="545409" cy="6126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4625" y="8117551"/>
              <a:ext cx="545409" cy="6126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43099" y="2062161"/>
            <a:ext cx="545409" cy="663134"/>
            <a:chOff x="6243099" y="2062161"/>
            <a:chExt cx="545409" cy="6631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3099" y="2062161"/>
              <a:ext cx="545409" cy="6631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26857" y="2539467"/>
            <a:ext cx="545409" cy="663134"/>
            <a:chOff x="5926857" y="2539467"/>
            <a:chExt cx="545409" cy="6631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6857" y="2539467"/>
              <a:ext cx="545409" cy="6631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060721" y="4479723"/>
            <a:ext cx="545409" cy="2576936"/>
            <a:chOff x="17060721" y="4479723"/>
            <a:chExt cx="545409" cy="25769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0721" y="4479723"/>
              <a:ext cx="545409" cy="257693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466836" y="2539467"/>
            <a:ext cx="1631667" cy="663134"/>
            <a:chOff x="8466836" y="2539467"/>
            <a:chExt cx="1631667" cy="66313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66836" y="2539467"/>
              <a:ext cx="1631667" cy="66313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89376" y="2508992"/>
            <a:ext cx="1068045" cy="7212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312" y="913746"/>
            <a:ext cx="3510774" cy="15242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01881" y="3138010"/>
            <a:ext cx="13475936" cy="54082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2022-01-02T20:00:59Z</dcterms:created>
  <dcterms:modified xsi:type="dcterms:W3CDTF">2022-01-02T20:00:59Z</dcterms:modified>
</cp:coreProperties>
</file>