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5" autoAdjust="0"/>
  </p:normalViewPr>
  <p:slideViewPr>
    <p:cSldViewPr>
      <p:cViewPr varScale="1">
        <p:scale>
          <a:sx n="51" d="100"/>
          <a:sy n="51" d="100"/>
        </p:scale>
        <p:origin x="89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8562" y="4196588"/>
            <a:ext cx="16513472" cy="16316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763" y="5284782"/>
            <a:ext cx="6375004" cy="7297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59906" y="7847649"/>
            <a:ext cx="5332433" cy="1112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-1074053" y="7182842"/>
            <a:ext cx="3698424" cy="4118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578" y="739924"/>
            <a:ext cx="11125100" cy="16316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1717" y="2635847"/>
            <a:ext cx="16322280" cy="5820958"/>
            <a:chOff x="981717" y="2635847"/>
            <a:chExt cx="16322280" cy="58209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717" y="2635847"/>
              <a:ext cx="16322280" cy="582095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8F8038-3BFE-758A-5D4C-41A576A82EE9}"/>
              </a:ext>
            </a:extLst>
          </p:cNvPr>
          <p:cNvSpPr txBox="1"/>
          <p:nvPr/>
        </p:nvSpPr>
        <p:spPr>
          <a:xfrm>
            <a:off x="1012108" y="9137718"/>
            <a:ext cx="1653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Hobson, Elizabeth A., et al. "Rethinking animal social complexity measures with the help of complex systems concepts." </a:t>
            </a:r>
            <a:r>
              <a:rPr lang="en-US" altLang="ko-KR" sz="20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Animal </a:t>
            </a:r>
            <a:r>
              <a:rPr lang="en-US" altLang="ko-KR" sz="20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altLang="ko-KR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155 (2019): 287-296.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575" y="873385"/>
            <a:ext cx="11120767" cy="1631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1717" y="2288674"/>
            <a:ext cx="9142857" cy="6785289"/>
            <a:chOff x="981717" y="2288674"/>
            <a:chExt cx="9142857" cy="67852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717" y="2288674"/>
              <a:ext cx="9142857" cy="67852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23336" y="3132688"/>
            <a:ext cx="6979248" cy="4592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2963" y="2852696"/>
            <a:ext cx="5099788" cy="6171429"/>
            <a:chOff x="6592963" y="2852696"/>
            <a:chExt cx="509978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939" y="99852"/>
              <a:ext cx="10199576" cy="123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2963" y="2852696"/>
              <a:ext cx="5099788" cy="61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4721" y="372084"/>
            <a:ext cx="6636679" cy="20778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83495" y="3188314"/>
            <a:ext cx="3317076" cy="849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8876" y="3960347"/>
            <a:ext cx="3567963" cy="148267"/>
            <a:chOff x="7358876" y="3960347"/>
            <a:chExt cx="3567963" cy="1482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8876" y="3960347"/>
              <a:ext cx="3567963" cy="1482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4286" y="2852696"/>
            <a:ext cx="5099788" cy="6171429"/>
            <a:chOff x="714286" y="2852696"/>
            <a:chExt cx="5099788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02738" y="99852"/>
              <a:ext cx="10199576" cy="123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286" y="2852696"/>
              <a:ext cx="5099788" cy="617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625" y="3190880"/>
            <a:ext cx="3377790" cy="8400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80198" y="3964183"/>
            <a:ext cx="3567963" cy="148267"/>
            <a:chOff x="1480198" y="3964183"/>
            <a:chExt cx="3567963" cy="1482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0198" y="3964183"/>
              <a:ext cx="3567963" cy="1482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605" y="4392416"/>
            <a:ext cx="4571149" cy="2939609"/>
            <a:chOff x="978605" y="4392416"/>
            <a:chExt cx="4571149" cy="29396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8605" y="4392416"/>
              <a:ext cx="4571149" cy="29396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47666" y="2852696"/>
            <a:ext cx="5099788" cy="6171429"/>
            <a:chOff x="12447666" y="2852696"/>
            <a:chExt cx="5099788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0642" y="99852"/>
              <a:ext cx="10199576" cy="12342857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7666" y="2852696"/>
              <a:ext cx="5099788" cy="617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38219" y="3178791"/>
            <a:ext cx="3211628" cy="74482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213579" y="3960347"/>
            <a:ext cx="3567963" cy="148267"/>
            <a:chOff x="13213579" y="3960347"/>
            <a:chExt cx="3567963" cy="1482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13579" y="3960347"/>
              <a:ext cx="3567963" cy="1482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62044" y="4398347"/>
            <a:ext cx="4361625" cy="2922289"/>
            <a:chOff x="6962044" y="4398347"/>
            <a:chExt cx="4361625" cy="292228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62044" y="4398347"/>
              <a:ext cx="4361625" cy="29222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05553" y="4379299"/>
            <a:ext cx="4384015" cy="2937290"/>
            <a:chOff x="12805553" y="4379299"/>
            <a:chExt cx="4384015" cy="293729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05553" y="4379299"/>
              <a:ext cx="4384015" cy="293729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4699" y="7687129"/>
            <a:ext cx="4350129" cy="106664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16334" y="7687125"/>
            <a:ext cx="4341557" cy="106664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58763" y="7477491"/>
            <a:ext cx="3974186" cy="149330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1988" y="9302215"/>
            <a:ext cx="16471511" cy="73924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95240" y="2038030"/>
            <a:ext cx="5743375" cy="7297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578" y="747569"/>
            <a:ext cx="11964662" cy="14697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290" y="2472084"/>
            <a:ext cx="7143722" cy="2736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1717" y="2252923"/>
            <a:ext cx="8927133" cy="6837181"/>
            <a:chOff x="981717" y="2252923"/>
            <a:chExt cx="8927133" cy="68371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717" y="2252923"/>
              <a:ext cx="8927133" cy="6837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2369" y="5142857"/>
            <a:ext cx="1343289" cy="1937264"/>
            <a:chOff x="13452369" y="5142857"/>
            <a:chExt cx="1343289" cy="19372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52369" y="5142857"/>
              <a:ext cx="1343289" cy="19372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72002" y="7069154"/>
            <a:ext cx="7556479" cy="21649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575" y="747568"/>
            <a:ext cx="8542681" cy="16316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4955" y="3831861"/>
            <a:ext cx="6376131" cy="16482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62097" y="5074288"/>
            <a:ext cx="7278364" cy="15683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1714" y="2629652"/>
            <a:ext cx="7923692" cy="6383065"/>
            <a:chOff x="981714" y="2629652"/>
            <a:chExt cx="7923692" cy="63830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63500" y="-145249"/>
              <a:ext cx="15847385" cy="1276613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1714" y="2629652"/>
              <a:ext cx="7923692" cy="63830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24797" y="4662042"/>
            <a:ext cx="811709" cy="811709"/>
            <a:chOff x="6124797" y="4662042"/>
            <a:chExt cx="811709" cy="8117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4797" y="4662042"/>
              <a:ext cx="811709" cy="8117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43561" y="4191393"/>
            <a:ext cx="811709" cy="811709"/>
            <a:chOff x="4943561" y="4191393"/>
            <a:chExt cx="811709" cy="8117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43561" y="4191393"/>
              <a:ext cx="811709" cy="8117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22607" y="5067897"/>
            <a:ext cx="811709" cy="811709"/>
            <a:chOff x="2522607" y="5067897"/>
            <a:chExt cx="811709" cy="8117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2607" y="5067897"/>
              <a:ext cx="811709" cy="8117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34316" y="3379685"/>
            <a:ext cx="811709" cy="811709"/>
            <a:chOff x="3334316" y="3379685"/>
            <a:chExt cx="811709" cy="81170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4316" y="3379685"/>
              <a:ext cx="811709" cy="8117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63883" y="5563314"/>
            <a:ext cx="811709" cy="811709"/>
            <a:chOff x="4263883" y="5563314"/>
            <a:chExt cx="811709" cy="81170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3883" y="5563314"/>
              <a:ext cx="811709" cy="8117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4797" y="5969169"/>
            <a:ext cx="811709" cy="811709"/>
            <a:chOff x="6124797" y="5969169"/>
            <a:chExt cx="811709" cy="8117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4797" y="5969169"/>
              <a:ext cx="811709" cy="8117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22607" y="6639935"/>
            <a:ext cx="811709" cy="811709"/>
            <a:chOff x="2522607" y="6639935"/>
            <a:chExt cx="811709" cy="81170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2607" y="6639935"/>
              <a:ext cx="811709" cy="8117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625430" y="7045790"/>
            <a:ext cx="811709" cy="811709"/>
            <a:chOff x="4625430" y="7045790"/>
            <a:chExt cx="811709" cy="8117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5430" y="7045790"/>
              <a:ext cx="811709" cy="81170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928462" y="5285351"/>
            <a:ext cx="686293" cy="292468"/>
            <a:chOff x="2928462" y="5285351"/>
            <a:chExt cx="686293" cy="29246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28462" y="5285351"/>
              <a:ext cx="686293" cy="29246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40170" y="3710197"/>
            <a:ext cx="686293" cy="292468"/>
            <a:chOff x="3740170" y="3710197"/>
            <a:chExt cx="686293" cy="29246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0">
              <a:off x="3740170" y="3710197"/>
              <a:ext cx="686293" cy="29246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28462" y="6780877"/>
            <a:ext cx="686293" cy="292468"/>
            <a:chOff x="2928462" y="6780877"/>
            <a:chExt cx="686293" cy="29246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960000">
              <a:off x="2928462" y="6780877"/>
              <a:ext cx="686293" cy="29246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600414" y="5821185"/>
            <a:ext cx="686293" cy="292468"/>
            <a:chOff x="4600414" y="5821185"/>
            <a:chExt cx="686293" cy="29246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0414" y="5821185"/>
              <a:ext cx="686293" cy="29246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349889" y="4436055"/>
            <a:ext cx="686293" cy="292468"/>
            <a:chOff x="5349889" y="4436055"/>
            <a:chExt cx="686293" cy="29246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9889" y="4436055"/>
              <a:ext cx="686293" cy="29246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950727" y="7183230"/>
            <a:ext cx="686293" cy="292468"/>
            <a:chOff x="4950727" y="7183230"/>
            <a:chExt cx="686293" cy="29246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00000">
              <a:off x="4950727" y="7183230"/>
              <a:ext cx="686293" cy="29246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597113" y="6228789"/>
            <a:ext cx="686293" cy="292468"/>
            <a:chOff x="6597113" y="6228789"/>
            <a:chExt cx="686293" cy="29246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97113" y="6228789"/>
              <a:ext cx="686293" cy="29246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530651" y="4904268"/>
            <a:ext cx="686293" cy="292468"/>
            <a:chOff x="6530651" y="4904268"/>
            <a:chExt cx="686293" cy="29246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30651" y="4904268"/>
              <a:ext cx="686293" cy="292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575" y="747568"/>
            <a:ext cx="15795262" cy="14697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288" y="2204893"/>
            <a:ext cx="2814505" cy="10487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0288" y="6252193"/>
            <a:ext cx="2502477" cy="11915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8382" y="7179707"/>
            <a:ext cx="5677966" cy="23819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8384" y="3079546"/>
            <a:ext cx="13803084" cy="34647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575" y="747568"/>
            <a:ext cx="16388652" cy="16316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3144" y="5499101"/>
            <a:ext cx="13928718" cy="291516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0288" y="4566153"/>
            <a:ext cx="3105220" cy="118203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3145" y="2816165"/>
            <a:ext cx="15564098" cy="16354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034" y="3964748"/>
            <a:ext cx="16991694" cy="23792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59906" y="7847649"/>
            <a:ext cx="4966129" cy="1112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-1074053" y="7182842"/>
            <a:ext cx="3698424" cy="4118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사용자 지정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박채은</cp:lastModifiedBy>
  <cp:revision>3</cp:revision>
  <dcterms:created xsi:type="dcterms:W3CDTF">2022-05-06T02:46:50Z</dcterms:created>
  <dcterms:modified xsi:type="dcterms:W3CDTF">2022-05-05T20:35:41Z</dcterms:modified>
</cp:coreProperties>
</file>